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9"/>
  </p:notesMasterIdLst>
  <p:sldIdLst>
    <p:sldId id="3246" r:id="rId5"/>
    <p:sldId id="256" r:id="rId6"/>
    <p:sldId id="274" r:id="rId7"/>
    <p:sldId id="3197" r:id="rId8"/>
    <p:sldId id="3231" r:id="rId9"/>
    <p:sldId id="3208" r:id="rId10"/>
    <p:sldId id="284" r:id="rId11"/>
    <p:sldId id="286" r:id="rId12"/>
    <p:sldId id="3242" r:id="rId13"/>
    <p:sldId id="287" r:id="rId14"/>
    <p:sldId id="3245" r:id="rId15"/>
    <p:sldId id="3238" r:id="rId16"/>
    <p:sldId id="3244" r:id="rId17"/>
    <p:sldId id="324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ECBB0D-D7D8-4D52-99A7-68695885DA8F}" v="8" dt="2022-06-24T14:39:18.8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9161" autoAdjust="0"/>
  </p:normalViewPr>
  <p:slideViewPr>
    <p:cSldViewPr snapToGrid="0">
      <p:cViewPr varScale="1">
        <p:scale>
          <a:sx n="98" d="100"/>
          <a:sy n="98" d="100"/>
        </p:scale>
        <p:origin x="156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ca Compostella" userId="d003919c-15bc-47a5-aaf8-7dbe4501e77d" providerId="ADAL" clId="{48ECBB0D-D7D8-4D52-99A7-68695885DA8F}"/>
    <pc:docChg chg="custSel addSld delSld modSld sldOrd">
      <pc:chgData name="Francesca Compostella" userId="d003919c-15bc-47a5-aaf8-7dbe4501e77d" providerId="ADAL" clId="{48ECBB0D-D7D8-4D52-99A7-68695885DA8F}" dt="2022-06-27T16:27:16.984" v="1128" actId="14100"/>
      <pc:docMkLst>
        <pc:docMk/>
      </pc:docMkLst>
      <pc:sldChg chg="modSp mod">
        <pc:chgData name="Francesca Compostella" userId="d003919c-15bc-47a5-aaf8-7dbe4501e77d" providerId="ADAL" clId="{48ECBB0D-D7D8-4D52-99A7-68695885DA8F}" dt="2022-06-24T14:19:43.541" v="67" actId="20577"/>
        <pc:sldMkLst>
          <pc:docMk/>
          <pc:sldMk cId="109857222" sldId="256"/>
        </pc:sldMkLst>
        <pc:spChg chg="mod">
          <ac:chgData name="Francesca Compostella" userId="d003919c-15bc-47a5-aaf8-7dbe4501e77d" providerId="ADAL" clId="{48ECBB0D-D7D8-4D52-99A7-68695885DA8F}" dt="2022-06-24T14:19:43.541" v="67" actId="20577"/>
          <ac:spMkLst>
            <pc:docMk/>
            <pc:sldMk cId="109857222" sldId="256"/>
            <ac:spMk id="2" creationId="{00000000-0000-0000-0000-000000000000}"/>
          </ac:spMkLst>
        </pc:spChg>
      </pc:sldChg>
      <pc:sldChg chg="modSp mod">
        <pc:chgData name="Francesca Compostella" userId="d003919c-15bc-47a5-aaf8-7dbe4501e77d" providerId="ADAL" clId="{48ECBB0D-D7D8-4D52-99A7-68695885DA8F}" dt="2022-06-24T14:11:35.902" v="30" actId="20577"/>
        <pc:sldMkLst>
          <pc:docMk/>
          <pc:sldMk cId="2003260152" sldId="274"/>
        </pc:sldMkLst>
        <pc:spChg chg="mod">
          <ac:chgData name="Francesca Compostella" userId="d003919c-15bc-47a5-aaf8-7dbe4501e77d" providerId="ADAL" clId="{48ECBB0D-D7D8-4D52-99A7-68695885DA8F}" dt="2022-06-24T14:11:35.902" v="30" actId="20577"/>
          <ac:spMkLst>
            <pc:docMk/>
            <pc:sldMk cId="2003260152" sldId="274"/>
            <ac:spMk id="3" creationId="{6A40C559-7311-4516-9547-F3BD8E819FB9}"/>
          </ac:spMkLst>
        </pc:spChg>
      </pc:sldChg>
      <pc:sldChg chg="ord">
        <pc:chgData name="Francesca Compostella" userId="d003919c-15bc-47a5-aaf8-7dbe4501e77d" providerId="ADAL" clId="{48ECBB0D-D7D8-4D52-99A7-68695885DA8F}" dt="2022-06-24T14:16:10.473" v="54"/>
        <pc:sldMkLst>
          <pc:docMk/>
          <pc:sldMk cId="1935082209" sldId="284"/>
        </pc:sldMkLst>
      </pc:sldChg>
      <pc:sldChg chg="addSp modSp mod">
        <pc:chgData name="Francesca Compostella" userId="d003919c-15bc-47a5-aaf8-7dbe4501e77d" providerId="ADAL" clId="{48ECBB0D-D7D8-4D52-99A7-68695885DA8F}" dt="2022-06-24T14:38:49.410" v="1106" actId="14100"/>
        <pc:sldMkLst>
          <pc:docMk/>
          <pc:sldMk cId="3970446402" sldId="286"/>
        </pc:sldMkLst>
        <pc:spChg chg="mod">
          <ac:chgData name="Francesca Compostella" userId="d003919c-15bc-47a5-aaf8-7dbe4501e77d" providerId="ADAL" clId="{48ECBB0D-D7D8-4D52-99A7-68695885DA8F}" dt="2022-06-24T14:37:33.609" v="1088" actId="1076"/>
          <ac:spMkLst>
            <pc:docMk/>
            <pc:sldMk cId="3970446402" sldId="286"/>
            <ac:spMk id="3" creationId="{FF8BDB96-7F71-4015-94C6-B4E8EA2864F1}"/>
          </ac:spMkLst>
        </pc:spChg>
        <pc:picChg chg="add mod modCrop">
          <ac:chgData name="Francesca Compostella" userId="d003919c-15bc-47a5-aaf8-7dbe4501e77d" providerId="ADAL" clId="{48ECBB0D-D7D8-4D52-99A7-68695885DA8F}" dt="2022-06-24T14:38:49.410" v="1106" actId="14100"/>
          <ac:picMkLst>
            <pc:docMk/>
            <pc:sldMk cId="3970446402" sldId="286"/>
            <ac:picMk id="6" creationId="{5A42EDD4-CA71-3868-AE54-68C66DF0A877}"/>
          </ac:picMkLst>
        </pc:picChg>
      </pc:sldChg>
      <pc:sldChg chg="modSp mod modNotesTx">
        <pc:chgData name="Francesca Compostella" userId="d003919c-15bc-47a5-aaf8-7dbe4501e77d" providerId="ADAL" clId="{48ECBB0D-D7D8-4D52-99A7-68695885DA8F}" dt="2022-06-24T14:23:42.244" v="503" actId="20577"/>
        <pc:sldMkLst>
          <pc:docMk/>
          <pc:sldMk cId="77031121" sldId="287"/>
        </pc:sldMkLst>
        <pc:spChg chg="mod">
          <ac:chgData name="Francesca Compostella" userId="d003919c-15bc-47a5-aaf8-7dbe4501e77d" providerId="ADAL" clId="{48ECBB0D-D7D8-4D52-99A7-68695885DA8F}" dt="2022-06-24T14:23:00.301" v="329" actId="20577"/>
          <ac:spMkLst>
            <pc:docMk/>
            <pc:sldMk cId="77031121" sldId="287"/>
            <ac:spMk id="3" creationId="{38065496-C00C-4131-84CD-F39CE8EDADA3}"/>
          </ac:spMkLst>
        </pc:spChg>
      </pc:sldChg>
      <pc:sldChg chg="del">
        <pc:chgData name="Francesca Compostella" userId="d003919c-15bc-47a5-aaf8-7dbe4501e77d" providerId="ADAL" clId="{48ECBB0D-D7D8-4D52-99A7-68695885DA8F}" dt="2022-06-24T14:12:06.281" v="32" actId="47"/>
        <pc:sldMkLst>
          <pc:docMk/>
          <pc:sldMk cId="3511662748" sldId="3200"/>
        </pc:sldMkLst>
      </pc:sldChg>
      <pc:sldChg chg="del">
        <pc:chgData name="Francesca Compostella" userId="d003919c-15bc-47a5-aaf8-7dbe4501e77d" providerId="ADAL" clId="{48ECBB0D-D7D8-4D52-99A7-68695885DA8F}" dt="2022-06-24T14:19:27.818" v="61" actId="47"/>
        <pc:sldMkLst>
          <pc:docMk/>
          <pc:sldMk cId="735355227" sldId="3201"/>
        </pc:sldMkLst>
      </pc:sldChg>
      <pc:sldChg chg="modNotesTx">
        <pc:chgData name="Francesca Compostella" userId="d003919c-15bc-47a5-aaf8-7dbe4501e77d" providerId="ADAL" clId="{48ECBB0D-D7D8-4D52-99A7-68695885DA8F}" dt="2022-06-24T14:22:10.130" v="295" actId="20577"/>
        <pc:sldMkLst>
          <pc:docMk/>
          <pc:sldMk cId="374264359" sldId="3208"/>
        </pc:sldMkLst>
      </pc:sldChg>
      <pc:sldChg chg="addSp delSp modSp mod">
        <pc:chgData name="Francesca Compostella" userId="d003919c-15bc-47a5-aaf8-7dbe4501e77d" providerId="ADAL" clId="{48ECBB0D-D7D8-4D52-99A7-68695885DA8F}" dt="2022-06-24T14:35:40.500" v="1087" actId="1076"/>
        <pc:sldMkLst>
          <pc:docMk/>
          <pc:sldMk cId="1303364104" sldId="3231"/>
        </pc:sldMkLst>
        <pc:picChg chg="del">
          <ac:chgData name="Francesca Compostella" userId="d003919c-15bc-47a5-aaf8-7dbe4501e77d" providerId="ADAL" clId="{48ECBB0D-D7D8-4D52-99A7-68695885DA8F}" dt="2022-06-24T14:35:16.218" v="1081" actId="478"/>
          <ac:picMkLst>
            <pc:docMk/>
            <pc:sldMk cId="1303364104" sldId="3231"/>
            <ac:picMk id="6" creationId="{D5DAF538-7C0D-4B5E-B12A-15127409D06F}"/>
          </ac:picMkLst>
        </pc:picChg>
        <pc:picChg chg="add mod modCrop">
          <ac:chgData name="Francesca Compostella" userId="d003919c-15bc-47a5-aaf8-7dbe4501e77d" providerId="ADAL" clId="{48ECBB0D-D7D8-4D52-99A7-68695885DA8F}" dt="2022-06-24T14:35:40.500" v="1087" actId="1076"/>
          <ac:picMkLst>
            <pc:docMk/>
            <pc:sldMk cId="1303364104" sldId="3231"/>
            <ac:picMk id="7" creationId="{DF3B39C5-BBC0-D11A-9685-0B470BBDB507}"/>
          </ac:picMkLst>
        </pc:picChg>
      </pc:sldChg>
      <pc:sldChg chg="addSp modSp mod">
        <pc:chgData name="Francesca Compostella" userId="d003919c-15bc-47a5-aaf8-7dbe4501e77d" providerId="ADAL" clId="{48ECBB0D-D7D8-4D52-99A7-68695885DA8F}" dt="2022-06-27T16:27:16.984" v="1128" actId="14100"/>
        <pc:sldMkLst>
          <pc:docMk/>
          <pc:sldMk cId="2007419525" sldId="3238"/>
        </pc:sldMkLst>
        <pc:spChg chg="add mod">
          <ac:chgData name="Francesca Compostella" userId="d003919c-15bc-47a5-aaf8-7dbe4501e77d" providerId="ADAL" clId="{48ECBB0D-D7D8-4D52-99A7-68695885DA8F}" dt="2022-06-27T16:27:16.984" v="1128" actId="14100"/>
          <ac:spMkLst>
            <pc:docMk/>
            <pc:sldMk cId="2007419525" sldId="3238"/>
            <ac:spMk id="3" creationId="{EABB1A97-55B0-314F-3266-03FD22DBE7F3}"/>
          </ac:spMkLst>
        </pc:spChg>
        <pc:picChg chg="mod">
          <ac:chgData name="Francesca Compostella" userId="d003919c-15bc-47a5-aaf8-7dbe4501e77d" providerId="ADAL" clId="{48ECBB0D-D7D8-4D52-99A7-68695885DA8F}" dt="2022-06-24T14:23:47.127" v="504" actId="1076"/>
          <ac:picMkLst>
            <pc:docMk/>
            <pc:sldMk cId="2007419525" sldId="3238"/>
            <ac:picMk id="2" creationId="{64C96402-D4EB-460F-8E58-68ED5528AE26}"/>
          </ac:picMkLst>
        </pc:picChg>
      </pc:sldChg>
      <pc:sldChg chg="del">
        <pc:chgData name="Francesca Compostella" userId="d003919c-15bc-47a5-aaf8-7dbe4501e77d" providerId="ADAL" clId="{48ECBB0D-D7D8-4D52-99A7-68695885DA8F}" dt="2022-06-24T14:11:51.279" v="31" actId="47"/>
        <pc:sldMkLst>
          <pc:docMk/>
          <pc:sldMk cId="1483225365" sldId="3241"/>
        </pc:sldMkLst>
      </pc:sldChg>
      <pc:sldChg chg="addSp delSp modSp mod">
        <pc:chgData name="Francesca Compostella" userId="d003919c-15bc-47a5-aaf8-7dbe4501e77d" providerId="ADAL" clId="{48ECBB0D-D7D8-4D52-99A7-68695885DA8F}" dt="2022-06-24T14:40:11.657" v="1123" actId="113"/>
        <pc:sldMkLst>
          <pc:docMk/>
          <pc:sldMk cId="2273569045" sldId="3242"/>
        </pc:sldMkLst>
        <pc:spChg chg="mod">
          <ac:chgData name="Francesca Compostella" userId="d003919c-15bc-47a5-aaf8-7dbe4501e77d" providerId="ADAL" clId="{48ECBB0D-D7D8-4D52-99A7-68695885DA8F}" dt="2022-06-24T14:39:53.157" v="1122" actId="1076"/>
          <ac:spMkLst>
            <pc:docMk/>
            <pc:sldMk cId="2273569045" sldId="3242"/>
            <ac:spMk id="2" creationId="{65378147-E175-32A9-2C3B-4939ADC17559}"/>
          </ac:spMkLst>
        </pc:spChg>
        <pc:spChg chg="mod">
          <ac:chgData name="Francesca Compostella" userId="d003919c-15bc-47a5-aaf8-7dbe4501e77d" providerId="ADAL" clId="{48ECBB0D-D7D8-4D52-99A7-68695885DA8F}" dt="2022-06-24T14:40:11.657" v="1123" actId="113"/>
          <ac:spMkLst>
            <pc:docMk/>
            <pc:sldMk cId="2273569045" sldId="3242"/>
            <ac:spMk id="3" creationId="{722FD25C-204A-215A-4622-6B682FCBB57E}"/>
          </ac:spMkLst>
        </pc:spChg>
        <pc:picChg chg="add del mod">
          <ac:chgData name="Francesca Compostella" userId="d003919c-15bc-47a5-aaf8-7dbe4501e77d" providerId="ADAL" clId="{48ECBB0D-D7D8-4D52-99A7-68695885DA8F}" dt="2022-06-24T14:17:54.598" v="56"/>
          <ac:picMkLst>
            <pc:docMk/>
            <pc:sldMk cId="2273569045" sldId="3242"/>
            <ac:picMk id="4" creationId="{8BCCA568-F864-D4B9-A1A8-456D28291C73}"/>
          </ac:picMkLst>
        </pc:picChg>
        <pc:picChg chg="add mod">
          <ac:chgData name="Francesca Compostella" userId="d003919c-15bc-47a5-aaf8-7dbe4501e77d" providerId="ADAL" clId="{48ECBB0D-D7D8-4D52-99A7-68695885DA8F}" dt="2022-06-24T14:39:50.644" v="1121" actId="1076"/>
          <ac:picMkLst>
            <pc:docMk/>
            <pc:sldMk cId="2273569045" sldId="3242"/>
            <ac:picMk id="5" creationId="{E05995EE-2C8F-1EEA-09D1-FE4D8EB21DE8}"/>
          </ac:picMkLst>
        </pc:picChg>
      </pc:sldChg>
      <pc:sldChg chg="ord">
        <pc:chgData name="Francesca Compostella" userId="d003919c-15bc-47a5-aaf8-7dbe4501e77d" providerId="ADAL" clId="{48ECBB0D-D7D8-4D52-99A7-68695885DA8F}" dt="2022-06-24T14:18:02.437" v="60"/>
        <pc:sldMkLst>
          <pc:docMk/>
          <pc:sldMk cId="894194112" sldId="3243"/>
        </pc:sldMkLst>
      </pc:sldChg>
      <pc:sldChg chg="new">
        <pc:chgData name="Francesca Compostella" userId="d003919c-15bc-47a5-aaf8-7dbe4501e77d" providerId="ADAL" clId="{48ECBB0D-D7D8-4D52-99A7-68695885DA8F}" dt="2022-06-24T14:24:36.495" v="534" actId="680"/>
        <pc:sldMkLst>
          <pc:docMk/>
          <pc:sldMk cId="3117565187" sldId="3244"/>
        </pc:sldMkLst>
      </pc:sldChg>
      <pc:sldChg chg="addSp modSp new mod">
        <pc:chgData name="Francesca Compostella" userId="d003919c-15bc-47a5-aaf8-7dbe4501e77d" providerId="ADAL" clId="{48ECBB0D-D7D8-4D52-99A7-68695885DA8F}" dt="2022-06-24T14:33:59.046" v="1079" actId="14100"/>
        <pc:sldMkLst>
          <pc:docMk/>
          <pc:sldMk cId="3007096993" sldId="3245"/>
        </pc:sldMkLst>
        <pc:spChg chg="mod">
          <ac:chgData name="Francesca Compostella" userId="d003919c-15bc-47a5-aaf8-7dbe4501e77d" providerId="ADAL" clId="{48ECBB0D-D7D8-4D52-99A7-68695885DA8F}" dt="2022-06-24T14:30:15.687" v="1070"/>
          <ac:spMkLst>
            <pc:docMk/>
            <pc:sldMk cId="3007096993" sldId="3245"/>
            <ac:spMk id="2" creationId="{78548D3E-D77F-303F-80D7-41F2399CA209}"/>
          </ac:spMkLst>
        </pc:spChg>
        <pc:spChg chg="mod">
          <ac:chgData name="Francesca Compostella" userId="d003919c-15bc-47a5-aaf8-7dbe4501e77d" providerId="ADAL" clId="{48ECBB0D-D7D8-4D52-99A7-68695885DA8F}" dt="2022-06-24T14:33:52.141" v="1075" actId="14100"/>
          <ac:spMkLst>
            <pc:docMk/>
            <pc:sldMk cId="3007096993" sldId="3245"/>
            <ac:spMk id="3" creationId="{58513BE4-5567-AB65-889B-568490B7B19E}"/>
          </ac:spMkLst>
        </pc:spChg>
        <pc:picChg chg="add mod">
          <ac:chgData name="Francesca Compostella" userId="d003919c-15bc-47a5-aaf8-7dbe4501e77d" providerId="ADAL" clId="{48ECBB0D-D7D8-4D52-99A7-68695885DA8F}" dt="2022-06-24T14:33:59.046" v="1079" actId="14100"/>
          <ac:picMkLst>
            <pc:docMk/>
            <pc:sldMk cId="3007096993" sldId="3245"/>
            <ac:picMk id="4" creationId="{6A8B1DE3-02BF-9C34-4491-EE8E7912583D}"/>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2F03CB-3E27-4AD5-8E4C-D8484C41B13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1E22E364-95CD-462C-BE2E-1576F33903F7}" type="pres">
      <dgm:prSet presAssocID="{3B2F03CB-3E27-4AD5-8E4C-D8484C41B131}" presName="hierChild1" presStyleCnt="0">
        <dgm:presLayoutVars>
          <dgm:orgChart val="1"/>
          <dgm:chPref val="1"/>
          <dgm:dir/>
          <dgm:animOne val="branch"/>
          <dgm:animLvl val="lvl"/>
          <dgm:resizeHandles/>
        </dgm:presLayoutVars>
      </dgm:prSet>
      <dgm:spPr/>
    </dgm:pt>
  </dgm:ptLst>
  <dgm:cxnLst>
    <dgm:cxn modelId="{7EE0F7AA-E1C8-4F21-8027-AB0772E05B85}" type="presOf" srcId="{3B2F03CB-3E27-4AD5-8E4C-D8484C41B131}" destId="{1E22E364-95CD-462C-BE2E-1576F33903F7}" srcOrd="0"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4674B8-5BAA-4740-BD81-1FE534849CF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D407778B-C1A2-4EE9-A38F-1644D73DAB4C}">
      <dgm:prSet phldrT="[Text]"/>
      <dgm:spPr/>
      <dgm:t>
        <a:bodyPr/>
        <a:lstStyle/>
        <a:p>
          <a:r>
            <a:rPr lang="en-GB"/>
            <a:t>Helena Flynn</a:t>
          </a:r>
        </a:p>
        <a:p>
          <a:r>
            <a:rPr lang="en-GB"/>
            <a:t>Programme Director</a:t>
          </a:r>
        </a:p>
      </dgm:t>
    </dgm:pt>
    <dgm:pt modelId="{797A1963-6674-4583-BD0F-C6AC9864EEB6}" type="parTrans" cxnId="{5E1FBDA8-C521-4E8E-B436-E4A2C35137EC}">
      <dgm:prSet/>
      <dgm:spPr/>
      <dgm:t>
        <a:bodyPr/>
        <a:lstStyle/>
        <a:p>
          <a:endParaRPr lang="en-GB"/>
        </a:p>
      </dgm:t>
    </dgm:pt>
    <dgm:pt modelId="{4AF03C10-94BF-4DE7-B6A6-8019E43C57C2}" type="sibTrans" cxnId="{5E1FBDA8-C521-4E8E-B436-E4A2C35137EC}">
      <dgm:prSet/>
      <dgm:spPr/>
      <dgm:t>
        <a:bodyPr/>
        <a:lstStyle/>
        <a:p>
          <a:endParaRPr lang="en-GB"/>
        </a:p>
      </dgm:t>
    </dgm:pt>
    <dgm:pt modelId="{46B563D7-D098-4EAC-9EF5-85178AE20DF2}" type="asst">
      <dgm:prSet phldrT="[Text]"/>
      <dgm:spPr/>
      <dgm:t>
        <a:bodyPr/>
        <a:lstStyle/>
        <a:p>
          <a:r>
            <a:rPr lang="en-GB"/>
            <a:t>Jessica Farr</a:t>
          </a:r>
        </a:p>
        <a:p>
          <a:r>
            <a:rPr lang="en-GB"/>
            <a:t>Project Manager</a:t>
          </a:r>
        </a:p>
      </dgm:t>
    </dgm:pt>
    <dgm:pt modelId="{A208AADC-776D-49EB-8097-E4C6795A9161}" type="parTrans" cxnId="{A3F49A63-AC72-40BC-B7C7-7C5A4568B5EF}">
      <dgm:prSet/>
      <dgm:spPr/>
      <dgm:t>
        <a:bodyPr/>
        <a:lstStyle/>
        <a:p>
          <a:endParaRPr lang="en-GB"/>
        </a:p>
      </dgm:t>
    </dgm:pt>
    <dgm:pt modelId="{006A202E-39BD-45D6-8194-653D22FA1E3B}" type="sibTrans" cxnId="{A3F49A63-AC72-40BC-B7C7-7C5A4568B5EF}">
      <dgm:prSet/>
      <dgm:spPr/>
      <dgm:t>
        <a:bodyPr/>
        <a:lstStyle/>
        <a:p>
          <a:endParaRPr lang="en-GB"/>
        </a:p>
      </dgm:t>
    </dgm:pt>
    <dgm:pt modelId="{B9139CCD-D526-4F32-8222-212D59DB0386}">
      <dgm:prSet phldrT="[Text]"/>
      <dgm:spPr/>
      <dgm:t>
        <a:bodyPr/>
        <a:lstStyle/>
        <a:p>
          <a:r>
            <a:rPr lang="en-GB"/>
            <a:t>Mike Etherington-Smith</a:t>
          </a:r>
        </a:p>
        <a:p>
          <a:r>
            <a:rPr lang="en-GB"/>
            <a:t>Equine Safety Advisor</a:t>
          </a:r>
        </a:p>
      </dgm:t>
    </dgm:pt>
    <dgm:pt modelId="{9B4E2CFD-322E-40FF-BCA8-44BABADA9D36}" type="parTrans" cxnId="{4DCAE4C0-861A-464D-BDC5-2B5F35636315}">
      <dgm:prSet/>
      <dgm:spPr/>
      <dgm:t>
        <a:bodyPr/>
        <a:lstStyle/>
        <a:p>
          <a:endParaRPr lang="en-GB"/>
        </a:p>
      </dgm:t>
    </dgm:pt>
    <dgm:pt modelId="{FF6CFC87-C3FB-4BCE-80FF-D1921CA8A859}" type="sibTrans" cxnId="{4DCAE4C0-861A-464D-BDC5-2B5F35636315}">
      <dgm:prSet/>
      <dgm:spPr/>
      <dgm:t>
        <a:bodyPr/>
        <a:lstStyle/>
        <a:p>
          <a:endParaRPr lang="en-GB"/>
        </a:p>
      </dgm:t>
    </dgm:pt>
    <dgm:pt modelId="{CE06D96B-1DA2-455F-BDBE-3DB4850B09DD}">
      <dgm:prSet phldrT="[Text]"/>
      <dgm:spPr/>
      <dgm:t>
        <a:bodyPr/>
        <a:lstStyle/>
        <a:p>
          <a:r>
            <a:rPr lang="en-GB"/>
            <a:t>Steve Wensley</a:t>
          </a:r>
        </a:p>
        <a:p>
          <a:r>
            <a:rPr lang="en-GB"/>
            <a:t>Welfare Data Project Lead</a:t>
          </a:r>
        </a:p>
      </dgm:t>
    </dgm:pt>
    <dgm:pt modelId="{352D9CE5-285B-4577-9562-34A26346D883}" type="parTrans" cxnId="{1526001C-5007-4934-B2AB-049EB5B17FA6}">
      <dgm:prSet/>
      <dgm:spPr/>
      <dgm:t>
        <a:bodyPr/>
        <a:lstStyle/>
        <a:p>
          <a:endParaRPr lang="en-GB"/>
        </a:p>
      </dgm:t>
    </dgm:pt>
    <dgm:pt modelId="{5E0B7D6A-5BF3-4CB3-9E66-C177076623DC}" type="sibTrans" cxnId="{1526001C-5007-4934-B2AB-049EB5B17FA6}">
      <dgm:prSet/>
      <dgm:spPr/>
      <dgm:t>
        <a:bodyPr/>
        <a:lstStyle/>
        <a:p>
          <a:endParaRPr lang="en-GB"/>
        </a:p>
      </dgm:t>
    </dgm:pt>
    <dgm:pt modelId="{1895CDB9-38FA-4C44-9445-3F01B4ACFC12}">
      <dgm:prSet phldrT="[Text]"/>
      <dgm:spPr/>
      <dgm:t>
        <a:bodyPr/>
        <a:lstStyle/>
        <a:p>
          <a:r>
            <a:rPr lang="en-GB"/>
            <a:t>Francesca Compostella </a:t>
          </a:r>
        </a:p>
        <a:p>
          <a:r>
            <a:rPr lang="en-GB"/>
            <a:t>Aftercare Project Lead</a:t>
          </a:r>
        </a:p>
      </dgm:t>
    </dgm:pt>
    <dgm:pt modelId="{2EA1F087-6BAA-4FF3-9AB4-8C73FC5BE458}" type="parTrans" cxnId="{E3AB50DD-B2F3-4716-8527-B1E650B79D1E}">
      <dgm:prSet/>
      <dgm:spPr/>
      <dgm:t>
        <a:bodyPr/>
        <a:lstStyle/>
        <a:p>
          <a:endParaRPr lang="en-GB"/>
        </a:p>
      </dgm:t>
    </dgm:pt>
    <dgm:pt modelId="{0C79E00B-2C4B-49DC-B34C-2D1AEFA5AC71}" type="sibTrans" cxnId="{E3AB50DD-B2F3-4716-8527-B1E650B79D1E}">
      <dgm:prSet/>
      <dgm:spPr/>
      <dgm:t>
        <a:bodyPr/>
        <a:lstStyle/>
        <a:p>
          <a:endParaRPr lang="en-GB"/>
        </a:p>
      </dgm:t>
    </dgm:pt>
    <dgm:pt modelId="{18E6027B-2E1F-4E6D-8FB1-45B2FF4195E8}" type="pres">
      <dgm:prSet presAssocID="{BC4674B8-5BAA-4740-BD81-1FE534849CF3}" presName="hierChild1" presStyleCnt="0">
        <dgm:presLayoutVars>
          <dgm:orgChart val="1"/>
          <dgm:chPref val="1"/>
          <dgm:dir/>
          <dgm:animOne val="branch"/>
          <dgm:animLvl val="lvl"/>
          <dgm:resizeHandles/>
        </dgm:presLayoutVars>
      </dgm:prSet>
      <dgm:spPr/>
    </dgm:pt>
    <dgm:pt modelId="{6DF7AA8E-7D7D-4259-875A-992734E07F4C}" type="pres">
      <dgm:prSet presAssocID="{D407778B-C1A2-4EE9-A38F-1644D73DAB4C}" presName="hierRoot1" presStyleCnt="0">
        <dgm:presLayoutVars>
          <dgm:hierBranch val="init"/>
        </dgm:presLayoutVars>
      </dgm:prSet>
      <dgm:spPr/>
    </dgm:pt>
    <dgm:pt modelId="{69FAC562-814A-46FE-BFE0-E0BAC70370AC}" type="pres">
      <dgm:prSet presAssocID="{D407778B-C1A2-4EE9-A38F-1644D73DAB4C}" presName="rootComposite1" presStyleCnt="0"/>
      <dgm:spPr/>
    </dgm:pt>
    <dgm:pt modelId="{BD5333C1-42BE-4AB3-88A7-182AE8D07217}" type="pres">
      <dgm:prSet presAssocID="{D407778B-C1A2-4EE9-A38F-1644D73DAB4C}" presName="rootText1" presStyleLbl="node0" presStyleIdx="0" presStyleCnt="1">
        <dgm:presLayoutVars>
          <dgm:chPref val="3"/>
        </dgm:presLayoutVars>
      </dgm:prSet>
      <dgm:spPr/>
    </dgm:pt>
    <dgm:pt modelId="{09AA640E-C8BB-4651-A8D9-2878D5B56369}" type="pres">
      <dgm:prSet presAssocID="{D407778B-C1A2-4EE9-A38F-1644D73DAB4C}" presName="rootConnector1" presStyleLbl="node1" presStyleIdx="0" presStyleCnt="0"/>
      <dgm:spPr/>
    </dgm:pt>
    <dgm:pt modelId="{D493E6CB-BF0E-4FDD-B0D2-E2FBBEA8CCA7}" type="pres">
      <dgm:prSet presAssocID="{D407778B-C1A2-4EE9-A38F-1644D73DAB4C}" presName="hierChild2" presStyleCnt="0"/>
      <dgm:spPr/>
    </dgm:pt>
    <dgm:pt modelId="{68BD8CFF-4794-4A59-BAD7-8F947C5C0222}" type="pres">
      <dgm:prSet presAssocID="{9B4E2CFD-322E-40FF-BCA8-44BABADA9D36}" presName="Name37" presStyleLbl="parChTrans1D2" presStyleIdx="0" presStyleCnt="4"/>
      <dgm:spPr/>
    </dgm:pt>
    <dgm:pt modelId="{F53FF26B-5C4C-439D-86AF-D585B34560B6}" type="pres">
      <dgm:prSet presAssocID="{B9139CCD-D526-4F32-8222-212D59DB0386}" presName="hierRoot2" presStyleCnt="0">
        <dgm:presLayoutVars>
          <dgm:hierBranch val="init"/>
        </dgm:presLayoutVars>
      </dgm:prSet>
      <dgm:spPr/>
    </dgm:pt>
    <dgm:pt modelId="{22042811-C379-45E9-AAC9-AF0C7988D66E}" type="pres">
      <dgm:prSet presAssocID="{B9139CCD-D526-4F32-8222-212D59DB0386}" presName="rootComposite" presStyleCnt="0"/>
      <dgm:spPr/>
    </dgm:pt>
    <dgm:pt modelId="{CD2A2A6A-1AE5-4691-AB00-886040AE0903}" type="pres">
      <dgm:prSet presAssocID="{B9139CCD-D526-4F32-8222-212D59DB0386}" presName="rootText" presStyleLbl="node2" presStyleIdx="0" presStyleCnt="3">
        <dgm:presLayoutVars>
          <dgm:chPref val="3"/>
        </dgm:presLayoutVars>
      </dgm:prSet>
      <dgm:spPr/>
    </dgm:pt>
    <dgm:pt modelId="{67714CF5-E586-44CF-90D5-D470E558C66B}" type="pres">
      <dgm:prSet presAssocID="{B9139CCD-D526-4F32-8222-212D59DB0386}" presName="rootConnector" presStyleLbl="node2" presStyleIdx="0" presStyleCnt="3"/>
      <dgm:spPr/>
    </dgm:pt>
    <dgm:pt modelId="{95087BB4-3DC7-48FE-BF3C-1A5AFA614E27}" type="pres">
      <dgm:prSet presAssocID="{B9139CCD-D526-4F32-8222-212D59DB0386}" presName="hierChild4" presStyleCnt="0"/>
      <dgm:spPr/>
    </dgm:pt>
    <dgm:pt modelId="{9266073E-3969-481D-9767-F4DAB3701474}" type="pres">
      <dgm:prSet presAssocID="{B9139CCD-D526-4F32-8222-212D59DB0386}" presName="hierChild5" presStyleCnt="0"/>
      <dgm:spPr/>
    </dgm:pt>
    <dgm:pt modelId="{85572BAB-4C8E-45D4-A42D-7B2629E199A8}" type="pres">
      <dgm:prSet presAssocID="{352D9CE5-285B-4577-9562-34A26346D883}" presName="Name37" presStyleLbl="parChTrans1D2" presStyleIdx="1" presStyleCnt="4"/>
      <dgm:spPr/>
    </dgm:pt>
    <dgm:pt modelId="{7425EE02-77A7-4FFD-9836-95222BC5F993}" type="pres">
      <dgm:prSet presAssocID="{CE06D96B-1DA2-455F-BDBE-3DB4850B09DD}" presName="hierRoot2" presStyleCnt="0">
        <dgm:presLayoutVars>
          <dgm:hierBranch val="init"/>
        </dgm:presLayoutVars>
      </dgm:prSet>
      <dgm:spPr/>
    </dgm:pt>
    <dgm:pt modelId="{362BC4D5-7ACA-4D76-8620-270C4AE4142C}" type="pres">
      <dgm:prSet presAssocID="{CE06D96B-1DA2-455F-BDBE-3DB4850B09DD}" presName="rootComposite" presStyleCnt="0"/>
      <dgm:spPr/>
    </dgm:pt>
    <dgm:pt modelId="{378FA5F8-8F78-4888-8989-608CBE141CC8}" type="pres">
      <dgm:prSet presAssocID="{CE06D96B-1DA2-455F-BDBE-3DB4850B09DD}" presName="rootText" presStyleLbl="node2" presStyleIdx="1" presStyleCnt="3">
        <dgm:presLayoutVars>
          <dgm:chPref val="3"/>
        </dgm:presLayoutVars>
      </dgm:prSet>
      <dgm:spPr/>
    </dgm:pt>
    <dgm:pt modelId="{BA812302-41E3-4F58-AB84-17031E135B86}" type="pres">
      <dgm:prSet presAssocID="{CE06D96B-1DA2-455F-BDBE-3DB4850B09DD}" presName="rootConnector" presStyleLbl="node2" presStyleIdx="1" presStyleCnt="3"/>
      <dgm:spPr/>
    </dgm:pt>
    <dgm:pt modelId="{E1139D41-C627-47B5-ACC7-7ABE854058E0}" type="pres">
      <dgm:prSet presAssocID="{CE06D96B-1DA2-455F-BDBE-3DB4850B09DD}" presName="hierChild4" presStyleCnt="0"/>
      <dgm:spPr/>
    </dgm:pt>
    <dgm:pt modelId="{DDFFC5B8-35D8-4755-8CC9-5D7A44211897}" type="pres">
      <dgm:prSet presAssocID="{CE06D96B-1DA2-455F-BDBE-3DB4850B09DD}" presName="hierChild5" presStyleCnt="0"/>
      <dgm:spPr/>
    </dgm:pt>
    <dgm:pt modelId="{A8D01F27-7278-4F3A-BF24-8D3A0A646388}" type="pres">
      <dgm:prSet presAssocID="{2EA1F087-6BAA-4FF3-9AB4-8C73FC5BE458}" presName="Name37" presStyleLbl="parChTrans1D2" presStyleIdx="2" presStyleCnt="4"/>
      <dgm:spPr/>
    </dgm:pt>
    <dgm:pt modelId="{682F9F16-5C34-4C9C-87E1-BB7189EA1375}" type="pres">
      <dgm:prSet presAssocID="{1895CDB9-38FA-4C44-9445-3F01B4ACFC12}" presName="hierRoot2" presStyleCnt="0">
        <dgm:presLayoutVars>
          <dgm:hierBranch val="init"/>
        </dgm:presLayoutVars>
      </dgm:prSet>
      <dgm:spPr/>
    </dgm:pt>
    <dgm:pt modelId="{1BF8F201-A083-4716-9CFD-B88670577A0E}" type="pres">
      <dgm:prSet presAssocID="{1895CDB9-38FA-4C44-9445-3F01B4ACFC12}" presName="rootComposite" presStyleCnt="0"/>
      <dgm:spPr/>
    </dgm:pt>
    <dgm:pt modelId="{1D8CE6C0-34D1-40A0-92D2-4B53F31C3DB5}" type="pres">
      <dgm:prSet presAssocID="{1895CDB9-38FA-4C44-9445-3F01B4ACFC12}" presName="rootText" presStyleLbl="node2" presStyleIdx="2" presStyleCnt="3">
        <dgm:presLayoutVars>
          <dgm:chPref val="3"/>
        </dgm:presLayoutVars>
      </dgm:prSet>
      <dgm:spPr/>
    </dgm:pt>
    <dgm:pt modelId="{9229B241-4768-422B-9D1A-57CE6C724461}" type="pres">
      <dgm:prSet presAssocID="{1895CDB9-38FA-4C44-9445-3F01B4ACFC12}" presName="rootConnector" presStyleLbl="node2" presStyleIdx="2" presStyleCnt="3"/>
      <dgm:spPr/>
    </dgm:pt>
    <dgm:pt modelId="{40AC291C-F0B8-4A88-AB3C-FCE903990367}" type="pres">
      <dgm:prSet presAssocID="{1895CDB9-38FA-4C44-9445-3F01B4ACFC12}" presName="hierChild4" presStyleCnt="0"/>
      <dgm:spPr/>
    </dgm:pt>
    <dgm:pt modelId="{FA1C5C67-7563-4FF0-A100-2DCDD2DA0CFA}" type="pres">
      <dgm:prSet presAssocID="{1895CDB9-38FA-4C44-9445-3F01B4ACFC12}" presName="hierChild5" presStyleCnt="0"/>
      <dgm:spPr/>
    </dgm:pt>
    <dgm:pt modelId="{FB2E92AD-2F48-4D89-BC0F-5B4251D1B2CE}" type="pres">
      <dgm:prSet presAssocID="{D407778B-C1A2-4EE9-A38F-1644D73DAB4C}" presName="hierChild3" presStyleCnt="0"/>
      <dgm:spPr/>
    </dgm:pt>
    <dgm:pt modelId="{89098062-F0E1-40E7-89A4-21B319FA7BB0}" type="pres">
      <dgm:prSet presAssocID="{A208AADC-776D-49EB-8097-E4C6795A9161}" presName="Name111" presStyleLbl="parChTrans1D2" presStyleIdx="3" presStyleCnt="4"/>
      <dgm:spPr/>
    </dgm:pt>
    <dgm:pt modelId="{97CD06C3-6EE2-45EF-AF59-1F5DA4DEAB6B}" type="pres">
      <dgm:prSet presAssocID="{46B563D7-D098-4EAC-9EF5-85178AE20DF2}" presName="hierRoot3" presStyleCnt="0">
        <dgm:presLayoutVars>
          <dgm:hierBranch val="init"/>
        </dgm:presLayoutVars>
      </dgm:prSet>
      <dgm:spPr/>
    </dgm:pt>
    <dgm:pt modelId="{9FB72B3C-B084-48BB-A812-CDDFDE98A089}" type="pres">
      <dgm:prSet presAssocID="{46B563D7-D098-4EAC-9EF5-85178AE20DF2}" presName="rootComposite3" presStyleCnt="0"/>
      <dgm:spPr/>
    </dgm:pt>
    <dgm:pt modelId="{35BDEAF9-A9B9-420E-B591-77133F9B922C}" type="pres">
      <dgm:prSet presAssocID="{46B563D7-D098-4EAC-9EF5-85178AE20DF2}" presName="rootText3" presStyleLbl="asst1" presStyleIdx="0" presStyleCnt="1">
        <dgm:presLayoutVars>
          <dgm:chPref val="3"/>
        </dgm:presLayoutVars>
      </dgm:prSet>
      <dgm:spPr/>
    </dgm:pt>
    <dgm:pt modelId="{9B72898E-5595-42D9-93DF-6FDDCFECCD14}" type="pres">
      <dgm:prSet presAssocID="{46B563D7-D098-4EAC-9EF5-85178AE20DF2}" presName="rootConnector3" presStyleLbl="asst1" presStyleIdx="0" presStyleCnt="1"/>
      <dgm:spPr/>
    </dgm:pt>
    <dgm:pt modelId="{F59BDFE8-FD5F-4FAD-A1FD-344E4C78DBCE}" type="pres">
      <dgm:prSet presAssocID="{46B563D7-D098-4EAC-9EF5-85178AE20DF2}" presName="hierChild6" presStyleCnt="0"/>
      <dgm:spPr/>
    </dgm:pt>
    <dgm:pt modelId="{E8391706-D54E-485F-ACCA-C70BBF57C3A5}" type="pres">
      <dgm:prSet presAssocID="{46B563D7-D098-4EAC-9EF5-85178AE20DF2}" presName="hierChild7" presStyleCnt="0"/>
      <dgm:spPr/>
    </dgm:pt>
  </dgm:ptLst>
  <dgm:cxnLst>
    <dgm:cxn modelId="{AC2F1C07-4DDA-4E3E-8D5A-F7392C1B4759}" type="presOf" srcId="{46B563D7-D098-4EAC-9EF5-85178AE20DF2}" destId="{35BDEAF9-A9B9-420E-B591-77133F9B922C}" srcOrd="0" destOrd="0" presId="urn:microsoft.com/office/officeart/2005/8/layout/orgChart1"/>
    <dgm:cxn modelId="{72D58D14-45B5-4DE9-A15F-A9E57D0228D2}" type="presOf" srcId="{BC4674B8-5BAA-4740-BD81-1FE534849CF3}" destId="{18E6027B-2E1F-4E6D-8FB1-45B2FF4195E8}" srcOrd="0" destOrd="0" presId="urn:microsoft.com/office/officeart/2005/8/layout/orgChart1"/>
    <dgm:cxn modelId="{1526001C-5007-4934-B2AB-049EB5B17FA6}" srcId="{D407778B-C1A2-4EE9-A38F-1644D73DAB4C}" destId="{CE06D96B-1DA2-455F-BDBE-3DB4850B09DD}" srcOrd="2" destOrd="0" parTransId="{352D9CE5-285B-4577-9562-34A26346D883}" sibTransId="{5E0B7D6A-5BF3-4CB3-9E66-C177076623DC}"/>
    <dgm:cxn modelId="{96DF6520-E77D-4E40-B932-6A8F5D647095}" type="presOf" srcId="{9B4E2CFD-322E-40FF-BCA8-44BABADA9D36}" destId="{68BD8CFF-4794-4A59-BAD7-8F947C5C0222}" srcOrd="0" destOrd="0" presId="urn:microsoft.com/office/officeart/2005/8/layout/orgChart1"/>
    <dgm:cxn modelId="{3910AA25-8613-4735-A571-DCBB6490DF84}" type="presOf" srcId="{CE06D96B-1DA2-455F-BDBE-3DB4850B09DD}" destId="{BA812302-41E3-4F58-AB84-17031E135B86}" srcOrd="1" destOrd="0" presId="urn:microsoft.com/office/officeart/2005/8/layout/orgChart1"/>
    <dgm:cxn modelId="{B4AE9D2F-EC76-4BE1-AC24-8C2EDEC27F90}" type="presOf" srcId="{B9139CCD-D526-4F32-8222-212D59DB0386}" destId="{CD2A2A6A-1AE5-4691-AB00-886040AE0903}" srcOrd="0" destOrd="0" presId="urn:microsoft.com/office/officeart/2005/8/layout/orgChart1"/>
    <dgm:cxn modelId="{CF131561-F523-4F61-B078-7C7EFF7CD1B9}" type="presOf" srcId="{46B563D7-D098-4EAC-9EF5-85178AE20DF2}" destId="{9B72898E-5595-42D9-93DF-6FDDCFECCD14}" srcOrd="1" destOrd="0" presId="urn:microsoft.com/office/officeart/2005/8/layout/orgChart1"/>
    <dgm:cxn modelId="{A3F49A63-AC72-40BC-B7C7-7C5A4568B5EF}" srcId="{D407778B-C1A2-4EE9-A38F-1644D73DAB4C}" destId="{46B563D7-D098-4EAC-9EF5-85178AE20DF2}" srcOrd="0" destOrd="0" parTransId="{A208AADC-776D-49EB-8097-E4C6795A9161}" sibTransId="{006A202E-39BD-45D6-8194-653D22FA1E3B}"/>
    <dgm:cxn modelId="{9FAA1B6A-DC83-4809-817E-9A36E9B0E8A9}" type="presOf" srcId="{1895CDB9-38FA-4C44-9445-3F01B4ACFC12}" destId="{9229B241-4768-422B-9D1A-57CE6C724461}" srcOrd="1" destOrd="0" presId="urn:microsoft.com/office/officeart/2005/8/layout/orgChart1"/>
    <dgm:cxn modelId="{8C514783-CFD9-4929-AB63-1D8C7E6DE98B}" type="presOf" srcId="{B9139CCD-D526-4F32-8222-212D59DB0386}" destId="{67714CF5-E586-44CF-90D5-D470E558C66B}" srcOrd="1" destOrd="0" presId="urn:microsoft.com/office/officeart/2005/8/layout/orgChart1"/>
    <dgm:cxn modelId="{E0B61885-3C4B-4C13-B4FC-6AC39E93FCFB}" type="presOf" srcId="{A208AADC-776D-49EB-8097-E4C6795A9161}" destId="{89098062-F0E1-40E7-89A4-21B319FA7BB0}" srcOrd="0" destOrd="0" presId="urn:microsoft.com/office/officeart/2005/8/layout/orgChart1"/>
    <dgm:cxn modelId="{80D0FD9D-2381-407F-9203-1B1BDC52352F}" type="presOf" srcId="{D407778B-C1A2-4EE9-A38F-1644D73DAB4C}" destId="{BD5333C1-42BE-4AB3-88A7-182AE8D07217}" srcOrd="0" destOrd="0" presId="urn:microsoft.com/office/officeart/2005/8/layout/orgChart1"/>
    <dgm:cxn modelId="{BA5A77A4-0041-4790-B533-65940B318BF1}" type="presOf" srcId="{2EA1F087-6BAA-4FF3-9AB4-8C73FC5BE458}" destId="{A8D01F27-7278-4F3A-BF24-8D3A0A646388}" srcOrd="0" destOrd="0" presId="urn:microsoft.com/office/officeart/2005/8/layout/orgChart1"/>
    <dgm:cxn modelId="{5E1FBDA8-C521-4E8E-B436-E4A2C35137EC}" srcId="{BC4674B8-5BAA-4740-BD81-1FE534849CF3}" destId="{D407778B-C1A2-4EE9-A38F-1644D73DAB4C}" srcOrd="0" destOrd="0" parTransId="{797A1963-6674-4583-BD0F-C6AC9864EEB6}" sibTransId="{4AF03C10-94BF-4DE7-B6A6-8019E43C57C2}"/>
    <dgm:cxn modelId="{CAFC80B8-EF47-4FE6-A0C9-7BE76012FFFC}" type="presOf" srcId="{352D9CE5-285B-4577-9562-34A26346D883}" destId="{85572BAB-4C8E-45D4-A42D-7B2629E199A8}" srcOrd="0" destOrd="0" presId="urn:microsoft.com/office/officeart/2005/8/layout/orgChart1"/>
    <dgm:cxn modelId="{B5450EB9-8895-47C0-910E-861C3AE2CC6C}" type="presOf" srcId="{D407778B-C1A2-4EE9-A38F-1644D73DAB4C}" destId="{09AA640E-C8BB-4651-A8D9-2878D5B56369}" srcOrd="1" destOrd="0" presId="urn:microsoft.com/office/officeart/2005/8/layout/orgChart1"/>
    <dgm:cxn modelId="{7BBDBEBE-A49F-4ADF-8524-71BE7DE770C6}" type="presOf" srcId="{CE06D96B-1DA2-455F-BDBE-3DB4850B09DD}" destId="{378FA5F8-8F78-4888-8989-608CBE141CC8}" srcOrd="0" destOrd="0" presId="urn:microsoft.com/office/officeart/2005/8/layout/orgChart1"/>
    <dgm:cxn modelId="{4DCAE4C0-861A-464D-BDC5-2B5F35636315}" srcId="{D407778B-C1A2-4EE9-A38F-1644D73DAB4C}" destId="{B9139CCD-D526-4F32-8222-212D59DB0386}" srcOrd="1" destOrd="0" parTransId="{9B4E2CFD-322E-40FF-BCA8-44BABADA9D36}" sibTransId="{FF6CFC87-C3FB-4BCE-80FF-D1921CA8A859}"/>
    <dgm:cxn modelId="{E3AB50DD-B2F3-4716-8527-B1E650B79D1E}" srcId="{D407778B-C1A2-4EE9-A38F-1644D73DAB4C}" destId="{1895CDB9-38FA-4C44-9445-3F01B4ACFC12}" srcOrd="3" destOrd="0" parTransId="{2EA1F087-6BAA-4FF3-9AB4-8C73FC5BE458}" sibTransId="{0C79E00B-2C4B-49DC-B34C-2D1AEFA5AC71}"/>
    <dgm:cxn modelId="{1B7175E4-9641-4F97-A5E2-1D11E03B4A16}" type="presOf" srcId="{1895CDB9-38FA-4C44-9445-3F01B4ACFC12}" destId="{1D8CE6C0-34D1-40A0-92D2-4B53F31C3DB5}" srcOrd="0" destOrd="0" presId="urn:microsoft.com/office/officeart/2005/8/layout/orgChart1"/>
    <dgm:cxn modelId="{3538AF22-5469-4032-899D-1150F398DAED}" type="presParOf" srcId="{18E6027B-2E1F-4E6D-8FB1-45B2FF4195E8}" destId="{6DF7AA8E-7D7D-4259-875A-992734E07F4C}" srcOrd="0" destOrd="0" presId="urn:microsoft.com/office/officeart/2005/8/layout/orgChart1"/>
    <dgm:cxn modelId="{C6811B20-5804-4E55-B3AE-124987D2CCC0}" type="presParOf" srcId="{6DF7AA8E-7D7D-4259-875A-992734E07F4C}" destId="{69FAC562-814A-46FE-BFE0-E0BAC70370AC}" srcOrd="0" destOrd="0" presId="urn:microsoft.com/office/officeart/2005/8/layout/orgChart1"/>
    <dgm:cxn modelId="{4A281FC1-BE92-4D9C-871F-97F5093935CD}" type="presParOf" srcId="{69FAC562-814A-46FE-BFE0-E0BAC70370AC}" destId="{BD5333C1-42BE-4AB3-88A7-182AE8D07217}" srcOrd="0" destOrd="0" presId="urn:microsoft.com/office/officeart/2005/8/layout/orgChart1"/>
    <dgm:cxn modelId="{8844069C-AA6F-463F-894E-AE43113CF5D1}" type="presParOf" srcId="{69FAC562-814A-46FE-BFE0-E0BAC70370AC}" destId="{09AA640E-C8BB-4651-A8D9-2878D5B56369}" srcOrd="1" destOrd="0" presId="urn:microsoft.com/office/officeart/2005/8/layout/orgChart1"/>
    <dgm:cxn modelId="{212EDBC2-63BB-4CAB-8DAF-DBF9C8501082}" type="presParOf" srcId="{6DF7AA8E-7D7D-4259-875A-992734E07F4C}" destId="{D493E6CB-BF0E-4FDD-B0D2-E2FBBEA8CCA7}" srcOrd="1" destOrd="0" presId="urn:microsoft.com/office/officeart/2005/8/layout/orgChart1"/>
    <dgm:cxn modelId="{6DA3CC61-0746-4E76-8AB3-45816244D7CB}" type="presParOf" srcId="{D493E6CB-BF0E-4FDD-B0D2-E2FBBEA8CCA7}" destId="{68BD8CFF-4794-4A59-BAD7-8F947C5C0222}" srcOrd="0" destOrd="0" presId="urn:microsoft.com/office/officeart/2005/8/layout/orgChart1"/>
    <dgm:cxn modelId="{23E516F8-88A7-40B6-AB13-710212AB9E5C}" type="presParOf" srcId="{D493E6CB-BF0E-4FDD-B0D2-E2FBBEA8CCA7}" destId="{F53FF26B-5C4C-439D-86AF-D585B34560B6}" srcOrd="1" destOrd="0" presId="urn:microsoft.com/office/officeart/2005/8/layout/orgChart1"/>
    <dgm:cxn modelId="{26294921-79C0-4360-968A-CF2A48368512}" type="presParOf" srcId="{F53FF26B-5C4C-439D-86AF-D585B34560B6}" destId="{22042811-C379-45E9-AAC9-AF0C7988D66E}" srcOrd="0" destOrd="0" presId="urn:microsoft.com/office/officeart/2005/8/layout/orgChart1"/>
    <dgm:cxn modelId="{EA86FC4C-60D7-4838-8A9D-27617B3F2135}" type="presParOf" srcId="{22042811-C379-45E9-AAC9-AF0C7988D66E}" destId="{CD2A2A6A-1AE5-4691-AB00-886040AE0903}" srcOrd="0" destOrd="0" presId="urn:microsoft.com/office/officeart/2005/8/layout/orgChart1"/>
    <dgm:cxn modelId="{AC8C8783-1814-41C3-B613-04724F35DC6B}" type="presParOf" srcId="{22042811-C379-45E9-AAC9-AF0C7988D66E}" destId="{67714CF5-E586-44CF-90D5-D470E558C66B}" srcOrd="1" destOrd="0" presId="urn:microsoft.com/office/officeart/2005/8/layout/orgChart1"/>
    <dgm:cxn modelId="{F2C2283D-3C20-435D-9716-8B5C7DBD5B48}" type="presParOf" srcId="{F53FF26B-5C4C-439D-86AF-D585B34560B6}" destId="{95087BB4-3DC7-48FE-BF3C-1A5AFA614E27}" srcOrd="1" destOrd="0" presId="urn:microsoft.com/office/officeart/2005/8/layout/orgChart1"/>
    <dgm:cxn modelId="{536F90E2-7C93-4AE8-8FEE-9A92D4959F38}" type="presParOf" srcId="{F53FF26B-5C4C-439D-86AF-D585B34560B6}" destId="{9266073E-3969-481D-9767-F4DAB3701474}" srcOrd="2" destOrd="0" presId="urn:microsoft.com/office/officeart/2005/8/layout/orgChart1"/>
    <dgm:cxn modelId="{DAF5D1D4-1278-466F-9D33-C4FB9E7D52AF}" type="presParOf" srcId="{D493E6CB-BF0E-4FDD-B0D2-E2FBBEA8CCA7}" destId="{85572BAB-4C8E-45D4-A42D-7B2629E199A8}" srcOrd="2" destOrd="0" presId="urn:microsoft.com/office/officeart/2005/8/layout/orgChart1"/>
    <dgm:cxn modelId="{A96FA95C-B6B0-4F2B-A265-57D39FB95F8C}" type="presParOf" srcId="{D493E6CB-BF0E-4FDD-B0D2-E2FBBEA8CCA7}" destId="{7425EE02-77A7-4FFD-9836-95222BC5F993}" srcOrd="3" destOrd="0" presId="urn:microsoft.com/office/officeart/2005/8/layout/orgChart1"/>
    <dgm:cxn modelId="{897C0AD2-0B90-4525-A862-3146592AEE72}" type="presParOf" srcId="{7425EE02-77A7-4FFD-9836-95222BC5F993}" destId="{362BC4D5-7ACA-4D76-8620-270C4AE4142C}" srcOrd="0" destOrd="0" presId="urn:microsoft.com/office/officeart/2005/8/layout/orgChart1"/>
    <dgm:cxn modelId="{1ABE082E-1396-4E2E-9F2C-90294B93D988}" type="presParOf" srcId="{362BC4D5-7ACA-4D76-8620-270C4AE4142C}" destId="{378FA5F8-8F78-4888-8989-608CBE141CC8}" srcOrd="0" destOrd="0" presId="urn:microsoft.com/office/officeart/2005/8/layout/orgChart1"/>
    <dgm:cxn modelId="{73210582-E009-4139-9957-B54EE4C15048}" type="presParOf" srcId="{362BC4D5-7ACA-4D76-8620-270C4AE4142C}" destId="{BA812302-41E3-4F58-AB84-17031E135B86}" srcOrd="1" destOrd="0" presId="urn:microsoft.com/office/officeart/2005/8/layout/orgChart1"/>
    <dgm:cxn modelId="{0E7836E3-3224-40F0-9863-A0529EBDA346}" type="presParOf" srcId="{7425EE02-77A7-4FFD-9836-95222BC5F993}" destId="{E1139D41-C627-47B5-ACC7-7ABE854058E0}" srcOrd="1" destOrd="0" presId="urn:microsoft.com/office/officeart/2005/8/layout/orgChart1"/>
    <dgm:cxn modelId="{C2EB405E-E929-432E-AABD-260D1551A922}" type="presParOf" srcId="{7425EE02-77A7-4FFD-9836-95222BC5F993}" destId="{DDFFC5B8-35D8-4755-8CC9-5D7A44211897}" srcOrd="2" destOrd="0" presId="urn:microsoft.com/office/officeart/2005/8/layout/orgChart1"/>
    <dgm:cxn modelId="{A30BED9C-D165-463E-87CB-B5AE8A480013}" type="presParOf" srcId="{D493E6CB-BF0E-4FDD-B0D2-E2FBBEA8CCA7}" destId="{A8D01F27-7278-4F3A-BF24-8D3A0A646388}" srcOrd="4" destOrd="0" presId="urn:microsoft.com/office/officeart/2005/8/layout/orgChart1"/>
    <dgm:cxn modelId="{2DFFA1B5-33F2-46C5-A621-3CB6C0B7AFBD}" type="presParOf" srcId="{D493E6CB-BF0E-4FDD-B0D2-E2FBBEA8CCA7}" destId="{682F9F16-5C34-4C9C-87E1-BB7189EA1375}" srcOrd="5" destOrd="0" presId="urn:microsoft.com/office/officeart/2005/8/layout/orgChart1"/>
    <dgm:cxn modelId="{C847D631-F7F8-4407-8CC8-0B7618A63450}" type="presParOf" srcId="{682F9F16-5C34-4C9C-87E1-BB7189EA1375}" destId="{1BF8F201-A083-4716-9CFD-B88670577A0E}" srcOrd="0" destOrd="0" presId="urn:microsoft.com/office/officeart/2005/8/layout/orgChart1"/>
    <dgm:cxn modelId="{26C0F26F-91A8-4848-91CF-488F6F2D733B}" type="presParOf" srcId="{1BF8F201-A083-4716-9CFD-B88670577A0E}" destId="{1D8CE6C0-34D1-40A0-92D2-4B53F31C3DB5}" srcOrd="0" destOrd="0" presId="urn:microsoft.com/office/officeart/2005/8/layout/orgChart1"/>
    <dgm:cxn modelId="{87C4FB8C-9104-4285-8A38-793571A4D369}" type="presParOf" srcId="{1BF8F201-A083-4716-9CFD-B88670577A0E}" destId="{9229B241-4768-422B-9D1A-57CE6C724461}" srcOrd="1" destOrd="0" presId="urn:microsoft.com/office/officeart/2005/8/layout/orgChart1"/>
    <dgm:cxn modelId="{35D74B01-9F90-453B-A0A8-F875C2E727F1}" type="presParOf" srcId="{682F9F16-5C34-4C9C-87E1-BB7189EA1375}" destId="{40AC291C-F0B8-4A88-AB3C-FCE903990367}" srcOrd="1" destOrd="0" presId="urn:microsoft.com/office/officeart/2005/8/layout/orgChart1"/>
    <dgm:cxn modelId="{B3AE88A1-44CB-4AC1-9DA7-3D87A56FFE80}" type="presParOf" srcId="{682F9F16-5C34-4C9C-87E1-BB7189EA1375}" destId="{FA1C5C67-7563-4FF0-A100-2DCDD2DA0CFA}" srcOrd="2" destOrd="0" presId="urn:microsoft.com/office/officeart/2005/8/layout/orgChart1"/>
    <dgm:cxn modelId="{4D13D287-FF66-42BD-941E-66A6A2F42D57}" type="presParOf" srcId="{6DF7AA8E-7D7D-4259-875A-992734E07F4C}" destId="{FB2E92AD-2F48-4D89-BC0F-5B4251D1B2CE}" srcOrd="2" destOrd="0" presId="urn:microsoft.com/office/officeart/2005/8/layout/orgChart1"/>
    <dgm:cxn modelId="{104B831A-B684-40C6-BA17-A858D7EA0AFA}" type="presParOf" srcId="{FB2E92AD-2F48-4D89-BC0F-5B4251D1B2CE}" destId="{89098062-F0E1-40E7-89A4-21B319FA7BB0}" srcOrd="0" destOrd="0" presId="urn:microsoft.com/office/officeart/2005/8/layout/orgChart1"/>
    <dgm:cxn modelId="{3F5BD197-0BDB-4879-97B7-D804DC5F84A4}" type="presParOf" srcId="{FB2E92AD-2F48-4D89-BC0F-5B4251D1B2CE}" destId="{97CD06C3-6EE2-45EF-AF59-1F5DA4DEAB6B}" srcOrd="1" destOrd="0" presId="urn:microsoft.com/office/officeart/2005/8/layout/orgChart1"/>
    <dgm:cxn modelId="{68F92184-D2D2-45D9-B1F1-D21960BCC559}" type="presParOf" srcId="{97CD06C3-6EE2-45EF-AF59-1F5DA4DEAB6B}" destId="{9FB72B3C-B084-48BB-A812-CDDFDE98A089}" srcOrd="0" destOrd="0" presId="urn:microsoft.com/office/officeart/2005/8/layout/orgChart1"/>
    <dgm:cxn modelId="{BD5800D9-F75C-40B9-B051-BF5F621488A3}" type="presParOf" srcId="{9FB72B3C-B084-48BB-A812-CDDFDE98A089}" destId="{35BDEAF9-A9B9-420E-B591-77133F9B922C}" srcOrd="0" destOrd="0" presId="urn:microsoft.com/office/officeart/2005/8/layout/orgChart1"/>
    <dgm:cxn modelId="{78CC9A70-F0C6-40F2-898A-89F90E90FAF8}" type="presParOf" srcId="{9FB72B3C-B084-48BB-A812-CDDFDE98A089}" destId="{9B72898E-5595-42D9-93DF-6FDDCFECCD14}" srcOrd="1" destOrd="0" presId="urn:microsoft.com/office/officeart/2005/8/layout/orgChart1"/>
    <dgm:cxn modelId="{9827116D-B01F-4A87-B3E6-8D265FFAD33F}" type="presParOf" srcId="{97CD06C3-6EE2-45EF-AF59-1F5DA4DEAB6B}" destId="{F59BDFE8-FD5F-4FAD-A1FD-344E4C78DBCE}" srcOrd="1" destOrd="0" presId="urn:microsoft.com/office/officeart/2005/8/layout/orgChart1"/>
    <dgm:cxn modelId="{D7B6A743-B76D-4CF6-A574-4E55836CAA18}" type="presParOf" srcId="{97CD06C3-6EE2-45EF-AF59-1F5DA4DEAB6B}" destId="{E8391706-D54E-485F-ACCA-C70BBF57C3A5}" srcOrd="2" destOrd="0" presId="urn:microsoft.com/office/officeart/2005/8/layout/orgChart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5DBD4F-2468-4CC7-9563-3D504CE32E23}"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F55A75F3-BC57-4BD4-B158-AA0CDC8EE20F}">
      <dgm:prSet/>
      <dgm:spPr/>
      <dgm:t>
        <a:bodyPr/>
        <a:lstStyle/>
        <a:p>
          <a:r>
            <a:rPr lang="en-GB"/>
            <a:t>Welfare benchmarking tool</a:t>
          </a:r>
          <a:endParaRPr lang="en-US"/>
        </a:p>
      </dgm:t>
    </dgm:pt>
    <dgm:pt modelId="{765E9FEB-F923-4674-B3AA-CDCB7E67A89E}" type="parTrans" cxnId="{3A6BBB69-8E4F-45A5-878D-66E8B221D0D0}">
      <dgm:prSet/>
      <dgm:spPr/>
      <dgm:t>
        <a:bodyPr/>
        <a:lstStyle/>
        <a:p>
          <a:endParaRPr lang="en-US"/>
        </a:p>
      </dgm:t>
    </dgm:pt>
    <dgm:pt modelId="{26720BCC-5A19-4468-902A-D075AED8C31E}" type="sibTrans" cxnId="{3A6BBB69-8E4F-45A5-878D-66E8B221D0D0}">
      <dgm:prSet/>
      <dgm:spPr/>
      <dgm:t>
        <a:bodyPr/>
        <a:lstStyle/>
        <a:p>
          <a:endParaRPr lang="en-US"/>
        </a:p>
      </dgm:t>
    </dgm:pt>
    <dgm:pt modelId="{B7FE53EA-A478-4298-97DD-C2B36DC304E0}">
      <dgm:prSet/>
      <dgm:spPr/>
      <dgm:t>
        <a:bodyPr/>
        <a:lstStyle/>
        <a:p>
          <a:r>
            <a:rPr lang="en-GB"/>
            <a:t>Training and CPD </a:t>
          </a:r>
          <a:endParaRPr lang="en-US"/>
        </a:p>
      </dgm:t>
    </dgm:pt>
    <dgm:pt modelId="{AF4D0AC5-E6B1-4372-ACEC-A806A830CE7D}" type="parTrans" cxnId="{80BACC93-DC67-4DFA-89AC-2401DACBC7CD}">
      <dgm:prSet/>
      <dgm:spPr/>
      <dgm:t>
        <a:bodyPr/>
        <a:lstStyle/>
        <a:p>
          <a:endParaRPr lang="en-US"/>
        </a:p>
      </dgm:t>
    </dgm:pt>
    <dgm:pt modelId="{26C1D0C4-652A-40B3-8F40-94BDC4BDB1D5}" type="sibTrans" cxnId="{80BACC93-DC67-4DFA-89AC-2401DACBC7CD}">
      <dgm:prSet/>
      <dgm:spPr/>
      <dgm:t>
        <a:bodyPr/>
        <a:lstStyle/>
        <a:p>
          <a:endParaRPr lang="en-US"/>
        </a:p>
      </dgm:t>
    </dgm:pt>
    <dgm:pt modelId="{77342B80-04B6-486E-84E4-7ACCC9264A1E}">
      <dgm:prSet/>
      <dgm:spPr/>
      <dgm:t>
        <a:bodyPr/>
        <a:lstStyle/>
        <a:p>
          <a:r>
            <a:rPr lang="en-GB"/>
            <a:t>Education of/support for rehomers and potential rehomers</a:t>
          </a:r>
          <a:endParaRPr lang="en-US"/>
        </a:p>
      </dgm:t>
    </dgm:pt>
    <dgm:pt modelId="{5A090D11-511B-48FC-9021-1F9C0F6CE3B6}" type="parTrans" cxnId="{B57165FF-5376-49CB-BDE8-47143615300C}">
      <dgm:prSet/>
      <dgm:spPr/>
      <dgm:t>
        <a:bodyPr/>
        <a:lstStyle/>
        <a:p>
          <a:endParaRPr lang="en-US"/>
        </a:p>
      </dgm:t>
    </dgm:pt>
    <dgm:pt modelId="{611207E0-0EBE-40A2-BE6A-F774FD03DDE5}" type="sibTrans" cxnId="{B57165FF-5376-49CB-BDE8-47143615300C}">
      <dgm:prSet/>
      <dgm:spPr/>
      <dgm:t>
        <a:bodyPr/>
        <a:lstStyle/>
        <a:p>
          <a:endParaRPr lang="en-US"/>
        </a:p>
      </dgm:t>
    </dgm:pt>
    <dgm:pt modelId="{8675B72E-A8C4-4862-A081-B96AD3408DE5}">
      <dgm:prSet/>
      <dgm:spPr/>
      <dgm:t>
        <a:bodyPr/>
        <a:lstStyle/>
        <a:p>
          <a:r>
            <a:rPr lang="en-GB"/>
            <a:t>Traceability</a:t>
          </a:r>
          <a:endParaRPr lang="en-US"/>
        </a:p>
      </dgm:t>
    </dgm:pt>
    <dgm:pt modelId="{E0FF7BE8-4918-43F6-BCBC-412C1CD7F443}" type="parTrans" cxnId="{458F7180-EA91-4950-8799-E0CD2AA70BF1}">
      <dgm:prSet/>
      <dgm:spPr/>
      <dgm:t>
        <a:bodyPr/>
        <a:lstStyle/>
        <a:p>
          <a:endParaRPr lang="en-US"/>
        </a:p>
      </dgm:t>
    </dgm:pt>
    <dgm:pt modelId="{1A1663C5-764A-43E9-9A00-6384586CE660}" type="sibTrans" cxnId="{458F7180-EA91-4950-8799-E0CD2AA70BF1}">
      <dgm:prSet/>
      <dgm:spPr/>
      <dgm:t>
        <a:bodyPr/>
        <a:lstStyle/>
        <a:p>
          <a:endParaRPr lang="en-US"/>
        </a:p>
      </dgm:t>
    </dgm:pt>
    <dgm:pt modelId="{83C2BC83-032F-495D-BBD7-67AAA259BDAD}">
      <dgm:prSet/>
      <dgm:spPr/>
      <dgm:t>
        <a:bodyPr/>
        <a:lstStyle/>
        <a:p>
          <a:r>
            <a:rPr lang="en-GB"/>
            <a:t>Welfare funding model </a:t>
          </a:r>
          <a:endParaRPr lang="en-US"/>
        </a:p>
      </dgm:t>
    </dgm:pt>
    <dgm:pt modelId="{DB3B8459-BC36-46E3-9D98-32558DCC6486}" type="parTrans" cxnId="{81E79320-23BB-4E89-89EC-15BE9AB36ABB}">
      <dgm:prSet/>
      <dgm:spPr/>
      <dgm:t>
        <a:bodyPr/>
        <a:lstStyle/>
        <a:p>
          <a:endParaRPr lang="en-US"/>
        </a:p>
      </dgm:t>
    </dgm:pt>
    <dgm:pt modelId="{09BF7B7C-4967-48C1-A4BB-E9A36B9071BB}" type="sibTrans" cxnId="{81E79320-23BB-4E89-89EC-15BE9AB36ABB}">
      <dgm:prSet/>
      <dgm:spPr/>
      <dgm:t>
        <a:bodyPr/>
        <a:lstStyle/>
        <a:p>
          <a:endParaRPr lang="en-US"/>
        </a:p>
      </dgm:t>
    </dgm:pt>
    <dgm:pt modelId="{6CC93D9F-3E7A-443C-BAD0-C2CCB883B587}">
      <dgm:prSet/>
      <dgm:spPr/>
      <dgm:t>
        <a:bodyPr/>
        <a:lstStyle/>
        <a:p>
          <a:r>
            <a:rPr lang="en-GB"/>
            <a:t>Euthanasia code/policy</a:t>
          </a:r>
          <a:endParaRPr lang="en-US"/>
        </a:p>
      </dgm:t>
    </dgm:pt>
    <dgm:pt modelId="{C501DE20-E5DC-481D-97A1-E19C3530791A}" type="parTrans" cxnId="{CC0A4A87-4ADA-4CC2-AA73-2E768B5B76A6}">
      <dgm:prSet/>
      <dgm:spPr/>
      <dgm:t>
        <a:bodyPr/>
        <a:lstStyle/>
        <a:p>
          <a:endParaRPr lang="en-US"/>
        </a:p>
      </dgm:t>
    </dgm:pt>
    <dgm:pt modelId="{C29CDCFB-608D-4BE5-BCE0-26C58A669650}" type="sibTrans" cxnId="{CC0A4A87-4ADA-4CC2-AA73-2E768B5B76A6}">
      <dgm:prSet/>
      <dgm:spPr/>
      <dgm:t>
        <a:bodyPr/>
        <a:lstStyle/>
        <a:p>
          <a:endParaRPr lang="en-US"/>
        </a:p>
      </dgm:t>
    </dgm:pt>
    <dgm:pt modelId="{8D251650-689E-4305-907D-5D7B9874B9A2}">
      <dgm:prSet/>
      <dgm:spPr/>
      <dgm:t>
        <a:bodyPr/>
        <a:lstStyle/>
        <a:p>
          <a:r>
            <a:rPr lang="en-GB"/>
            <a:t>Review of breeding, pre-training, sales and aftercare</a:t>
          </a:r>
          <a:endParaRPr lang="en-US"/>
        </a:p>
      </dgm:t>
    </dgm:pt>
    <dgm:pt modelId="{876A6A1C-A84D-43C9-BE2B-025CDD84F527}" type="parTrans" cxnId="{3B8D95E8-A6B2-4A59-872E-71CB8A358180}">
      <dgm:prSet/>
      <dgm:spPr/>
      <dgm:t>
        <a:bodyPr/>
        <a:lstStyle/>
        <a:p>
          <a:endParaRPr lang="en-US"/>
        </a:p>
      </dgm:t>
    </dgm:pt>
    <dgm:pt modelId="{61EAE938-D553-4641-B475-CF69CC45A8FD}" type="sibTrans" cxnId="{3B8D95E8-A6B2-4A59-872E-71CB8A358180}">
      <dgm:prSet/>
      <dgm:spPr/>
      <dgm:t>
        <a:bodyPr/>
        <a:lstStyle/>
        <a:p>
          <a:endParaRPr lang="en-US"/>
        </a:p>
      </dgm:t>
    </dgm:pt>
    <dgm:pt modelId="{90879A74-F181-4EF5-8668-702563E2F87D}">
      <dgm:prSet/>
      <dgm:spPr/>
      <dgm:t>
        <a:bodyPr/>
        <a:lstStyle/>
        <a:p>
          <a:r>
            <a:rPr lang="en-GB"/>
            <a:t>Artificial insemination</a:t>
          </a:r>
          <a:endParaRPr lang="en-US"/>
        </a:p>
      </dgm:t>
    </dgm:pt>
    <dgm:pt modelId="{CA5CEA58-6D5E-4914-850A-A3D6A53D14DE}" type="parTrans" cxnId="{440F1053-855D-4FCB-AC29-0F9D184B4960}">
      <dgm:prSet/>
      <dgm:spPr/>
      <dgm:t>
        <a:bodyPr/>
        <a:lstStyle/>
        <a:p>
          <a:endParaRPr lang="en-US"/>
        </a:p>
      </dgm:t>
    </dgm:pt>
    <dgm:pt modelId="{6D46290A-EDCB-455C-882F-B1E8EBCDC9B4}" type="sibTrans" cxnId="{440F1053-855D-4FCB-AC29-0F9D184B4960}">
      <dgm:prSet/>
      <dgm:spPr/>
      <dgm:t>
        <a:bodyPr/>
        <a:lstStyle/>
        <a:p>
          <a:endParaRPr lang="en-US"/>
        </a:p>
      </dgm:t>
    </dgm:pt>
    <dgm:pt modelId="{2FDFF757-33FF-4A97-9D83-7989BE53956A}">
      <dgm:prSet/>
      <dgm:spPr/>
      <dgm:t>
        <a:bodyPr/>
        <a:lstStyle/>
        <a:p>
          <a:r>
            <a:rPr lang="en-GB"/>
            <a:t>Jump racing risk model (JRRM)</a:t>
          </a:r>
          <a:endParaRPr lang="en-US"/>
        </a:p>
      </dgm:t>
    </dgm:pt>
    <dgm:pt modelId="{9B1DCE17-5C05-4425-8E39-E984D5A72D1E}" type="parTrans" cxnId="{BAD3832D-C489-4FCC-B6BC-92A5B51DED50}">
      <dgm:prSet/>
      <dgm:spPr/>
      <dgm:t>
        <a:bodyPr/>
        <a:lstStyle/>
        <a:p>
          <a:endParaRPr lang="en-US"/>
        </a:p>
      </dgm:t>
    </dgm:pt>
    <dgm:pt modelId="{1E31827E-CB65-4B6A-9899-46CC8735A92B}" type="sibTrans" cxnId="{BAD3832D-C489-4FCC-B6BC-92A5B51DED50}">
      <dgm:prSet/>
      <dgm:spPr/>
      <dgm:t>
        <a:bodyPr/>
        <a:lstStyle/>
        <a:p>
          <a:endParaRPr lang="en-US"/>
        </a:p>
      </dgm:t>
    </dgm:pt>
    <dgm:pt modelId="{2196B9B6-FBEA-4DDE-B7EF-91B6323C05D9}">
      <dgm:prSet/>
      <dgm:spPr/>
      <dgm:t>
        <a:bodyPr/>
        <a:lstStyle/>
        <a:p>
          <a:r>
            <a:rPr lang="en-GB"/>
            <a:t>Racing fatalities occurring off the racecourse</a:t>
          </a:r>
          <a:endParaRPr lang="en-US"/>
        </a:p>
      </dgm:t>
    </dgm:pt>
    <dgm:pt modelId="{79252D48-DF4E-4740-965A-F9FFFFDF9B55}" type="parTrans" cxnId="{68EE1BAE-9355-41A1-8905-1B3AAAD17CEB}">
      <dgm:prSet/>
      <dgm:spPr/>
      <dgm:t>
        <a:bodyPr/>
        <a:lstStyle/>
        <a:p>
          <a:endParaRPr lang="en-US"/>
        </a:p>
      </dgm:t>
    </dgm:pt>
    <dgm:pt modelId="{3585BF65-9A1C-4F29-963A-173D08583057}" type="sibTrans" cxnId="{68EE1BAE-9355-41A1-8905-1B3AAAD17CEB}">
      <dgm:prSet/>
      <dgm:spPr/>
      <dgm:t>
        <a:bodyPr/>
        <a:lstStyle/>
        <a:p>
          <a:endParaRPr lang="en-US"/>
        </a:p>
      </dgm:t>
    </dgm:pt>
    <dgm:pt modelId="{A3AF257F-4DF8-400A-9CAC-0C8917CBC68D}">
      <dgm:prSet/>
      <dgm:spPr/>
      <dgm:t>
        <a:bodyPr/>
        <a:lstStyle/>
        <a:p>
          <a:r>
            <a:rPr lang="en-GB"/>
            <a:t>Medication data and analysis</a:t>
          </a:r>
          <a:endParaRPr lang="en-US"/>
        </a:p>
      </dgm:t>
    </dgm:pt>
    <dgm:pt modelId="{986D984A-8446-4580-A738-4B1DADF3F7BB}" type="parTrans" cxnId="{6B3007DC-B1CB-4229-9F55-DE6CCC4470A9}">
      <dgm:prSet/>
      <dgm:spPr/>
      <dgm:t>
        <a:bodyPr/>
        <a:lstStyle/>
        <a:p>
          <a:endParaRPr lang="en-US"/>
        </a:p>
      </dgm:t>
    </dgm:pt>
    <dgm:pt modelId="{07C9BBF1-53FD-4A87-841F-4C9FDC2A2FBD}" type="sibTrans" cxnId="{6B3007DC-B1CB-4229-9F55-DE6CCC4470A9}">
      <dgm:prSet/>
      <dgm:spPr/>
      <dgm:t>
        <a:bodyPr/>
        <a:lstStyle/>
        <a:p>
          <a:endParaRPr lang="en-US"/>
        </a:p>
      </dgm:t>
    </dgm:pt>
    <dgm:pt modelId="{92C21AC2-EFC8-4D82-A2B4-5393E50A46F5}">
      <dgm:prSet/>
      <dgm:spPr/>
      <dgm:t>
        <a:bodyPr/>
        <a:lstStyle/>
        <a:p>
          <a:r>
            <a:rPr lang="en-GB"/>
            <a:t>Rider engagement</a:t>
          </a:r>
          <a:endParaRPr lang="en-US"/>
        </a:p>
      </dgm:t>
    </dgm:pt>
    <dgm:pt modelId="{E829679F-F698-453E-B686-7A70FCF960F7}" type="parTrans" cxnId="{8BE9FDC4-6976-46EC-BEF0-45E6DB2C7BA4}">
      <dgm:prSet/>
      <dgm:spPr/>
      <dgm:t>
        <a:bodyPr/>
        <a:lstStyle/>
        <a:p>
          <a:endParaRPr lang="en-US"/>
        </a:p>
      </dgm:t>
    </dgm:pt>
    <dgm:pt modelId="{29D9F475-D65E-45A2-979F-D2195A2C9EB6}" type="sibTrans" cxnId="{8BE9FDC4-6976-46EC-BEF0-45E6DB2C7BA4}">
      <dgm:prSet/>
      <dgm:spPr/>
      <dgm:t>
        <a:bodyPr/>
        <a:lstStyle/>
        <a:p>
          <a:endParaRPr lang="en-US"/>
        </a:p>
      </dgm:t>
    </dgm:pt>
    <dgm:pt modelId="{73384C75-6F31-455D-A826-F9495C7E1E88}">
      <dgm:prSet/>
      <dgm:spPr/>
      <dgm:t>
        <a:bodyPr/>
        <a:lstStyle/>
        <a:p>
          <a:r>
            <a:rPr lang="en-GB"/>
            <a:t>Trainer engagement</a:t>
          </a:r>
          <a:endParaRPr lang="en-US"/>
        </a:p>
      </dgm:t>
    </dgm:pt>
    <dgm:pt modelId="{CF4C1B64-8DE2-4732-9BE1-29269CC8C065}" type="parTrans" cxnId="{7FAD057D-8703-497A-9B85-54875D14CD9E}">
      <dgm:prSet/>
      <dgm:spPr/>
      <dgm:t>
        <a:bodyPr/>
        <a:lstStyle/>
        <a:p>
          <a:endParaRPr lang="en-US"/>
        </a:p>
      </dgm:t>
    </dgm:pt>
    <dgm:pt modelId="{31E25D95-1C88-45C7-B8C8-06807DD14641}" type="sibTrans" cxnId="{7FAD057D-8703-497A-9B85-54875D14CD9E}">
      <dgm:prSet/>
      <dgm:spPr/>
      <dgm:t>
        <a:bodyPr/>
        <a:lstStyle/>
        <a:p>
          <a:endParaRPr lang="en-US"/>
        </a:p>
      </dgm:t>
    </dgm:pt>
    <dgm:pt modelId="{0581B007-7E56-42DB-84D7-9A500F96D40F}">
      <dgm:prSet/>
      <dgm:spPr/>
      <dgm:t>
        <a:bodyPr/>
        <a:lstStyle/>
        <a:p>
          <a:r>
            <a:rPr lang="en-GB"/>
            <a:t>Suitability to race</a:t>
          </a:r>
          <a:endParaRPr lang="en-US"/>
        </a:p>
      </dgm:t>
    </dgm:pt>
    <dgm:pt modelId="{BE441C57-6A5D-495A-8224-EE8E4C3D74A5}" type="parTrans" cxnId="{D9F34463-0A8D-478C-842B-8E6FFAB232B2}">
      <dgm:prSet/>
      <dgm:spPr/>
      <dgm:t>
        <a:bodyPr/>
        <a:lstStyle/>
        <a:p>
          <a:endParaRPr lang="en-US"/>
        </a:p>
      </dgm:t>
    </dgm:pt>
    <dgm:pt modelId="{177D4B4D-0777-411E-A938-1F68E0B7F473}" type="sibTrans" cxnId="{D9F34463-0A8D-478C-842B-8E6FFAB232B2}">
      <dgm:prSet/>
      <dgm:spPr/>
      <dgm:t>
        <a:bodyPr/>
        <a:lstStyle/>
        <a:p>
          <a:endParaRPr lang="en-US"/>
        </a:p>
      </dgm:t>
    </dgm:pt>
    <dgm:pt modelId="{B1C6888E-0E3F-4AC8-8F44-8272EC278F7C}">
      <dgm:prSet/>
      <dgm:spPr/>
      <dgm:t>
        <a:bodyPr/>
        <a:lstStyle/>
        <a:p>
          <a:r>
            <a:rPr lang="en-GB"/>
            <a:t>Ground/going research, development and training</a:t>
          </a:r>
          <a:endParaRPr lang="en-US"/>
        </a:p>
      </dgm:t>
    </dgm:pt>
    <dgm:pt modelId="{5809C38C-BE8A-4853-A4FF-1C33C9790F33}" type="parTrans" cxnId="{EF634EE0-82B0-401E-9FF0-C467F4373F14}">
      <dgm:prSet/>
      <dgm:spPr/>
      <dgm:t>
        <a:bodyPr/>
        <a:lstStyle/>
        <a:p>
          <a:endParaRPr lang="en-US"/>
        </a:p>
      </dgm:t>
    </dgm:pt>
    <dgm:pt modelId="{F3743AA6-89F5-4730-B594-6F1FD6EFBEBD}" type="sibTrans" cxnId="{EF634EE0-82B0-401E-9FF0-C467F4373F14}">
      <dgm:prSet/>
      <dgm:spPr/>
      <dgm:t>
        <a:bodyPr/>
        <a:lstStyle/>
        <a:p>
          <a:endParaRPr lang="en-US"/>
        </a:p>
      </dgm:t>
    </dgm:pt>
    <dgm:pt modelId="{A2CE2E63-6FB2-4B24-9E2C-AD714A052160}">
      <dgm:prSet/>
      <dgm:spPr/>
      <dgm:t>
        <a:bodyPr/>
        <a:lstStyle/>
        <a:p>
          <a:r>
            <a:rPr lang="en-GB"/>
            <a:t>Obstacle improvement and development</a:t>
          </a:r>
          <a:endParaRPr lang="en-US"/>
        </a:p>
      </dgm:t>
    </dgm:pt>
    <dgm:pt modelId="{70727DD7-EBE2-4A38-807B-B9BE999D96CB}" type="parTrans" cxnId="{E26DEE87-B836-4353-8DCE-F28D0E179809}">
      <dgm:prSet/>
      <dgm:spPr/>
      <dgm:t>
        <a:bodyPr/>
        <a:lstStyle/>
        <a:p>
          <a:endParaRPr lang="en-US"/>
        </a:p>
      </dgm:t>
    </dgm:pt>
    <dgm:pt modelId="{17210E21-07ED-4157-B1B5-8E045A0E7565}" type="sibTrans" cxnId="{E26DEE87-B836-4353-8DCE-F28D0E179809}">
      <dgm:prSet/>
      <dgm:spPr/>
      <dgm:t>
        <a:bodyPr/>
        <a:lstStyle/>
        <a:p>
          <a:endParaRPr lang="en-US"/>
        </a:p>
      </dgm:t>
    </dgm:pt>
    <dgm:pt modelId="{0BD1309F-2328-44D4-9E88-DD9751419E3A}">
      <dgm:prSet/>
      <dgm:spPr/>
      <dgm:t>
        <a:bodyPr/>
        <a:lstStyle/>
        <a:p>
          <a:r>
            <a:rPr lang="en-GB"/>
            <a:t>Stalls and starting review</a:t>
          </a:r>
          <a:endParaRPr lang="en-US"/>
        </a:p>
      </dgm:t>
    </dgm:pt>
    <dgm:pt modelId="{F7031DB4-17D9-41FB-90C6-79F47FD5B991}" type="parTrans" cxnId="{EAF448E4-108D-478F-884E-87A28FF011A8}">
      <dgm:prSet/>
      <dgm:spPr/>
      <dgm:t>
        <a:bodyPr/>
        <a:lstStyle/>
        <a:p>
          <a:endParaRPr lang="en-US"/>
        </a:p>
      </dgm:t>
    </dgm:pt>
    <dgm:pt modelId="{2D1F382A-BF30-4737-9505-5696446819FD}" type="sibTrans" cxnId="{EAF448E4-108D-478F-884E-87A28FF011A8}">
      <dgm:prSet/>
      <dgm:spPr/>
      <dgm:t>
        <a:bodyPr/>
        <a:lstStyle/>
        <a:p>
          <a:endParaRPr lang="en-US"/>
        </a:p>
      </dgm:t>
    </dgm:pt>
    <dgm:pt modelId="{FA058694-F483-4310-8B62-0F5F03929658}">
      <dgm:prSet/>
      <dgm:spPr/>
      <dgm:t>
        <a:bodyPr/>
        <a:lstStyle/>
        <a:p>
          <a:r>
            <a:rPr lang="en-GB"/>
            <a:t>Review of impact of prize money for lower placed horses</a:t>
          </a:r>
          <a:endParaRPr lang="en-US"/>
        </a:p>
      </dgm:t>
    </dgm:pt>
    <dgm:pt modelId="{50D447B6-E077-4883-B258-8E5EDB2D8A35}" type="parTrans" cxnId="{30A24B79-DBB3-487C-B78D-0927E03F5141}">
      <dgm:prSet/>
      <dgm:spPr/>
      <dgm:t>
        <a:bodyPr/>
        <a:lstStyle/>
        <a:p>
          <a:endParaRPr lang="en-US"/>
        </a:p>
      </dgm:t>
    </dgm:pt>
    <dgm:pt modelId="{6BF687C8-5FDB-4329-ACAF-4C6BFCCC56DC}" type="sibTrans" cxnId="{30A24B79-DBB3-487C-B78D-0927E03F5141}">
      <dgm:prSet/>
      <dgm:spPr/>
      <dgm:t>
        <a:bodyPr/>
        <a:lstStyle/>
        <a:p>
          <a:endParaRPr lang="en-US"/>
        </a:p>
      </dgm:t>
    </dgm:pt>
    <dgm:pt modelId="{DE3FC910-D4D8-4493-9C02-8865EBE7FE28}">
      <dgm:prSet/>
      <dgm:spPr/>
      <dgm:t>
        <a:bodyPr/>
        <a:lstStyle/>
        <a:p>
          <a:r>
            <a:rPr lang="en-GB"/>
            <a:t>Fixture timing &amp; allocation</a:t>
          </a:r>
          <a:endParaRPr lang="en-US"/>
        </a:p>
      </dgm:t>
    </dgm:pt>
    <dgm:pt modelId="{BB8B9AE0-67CA-47D7-8C5E-C986360C1CBE}" type="parTrans" cxnId="{BECB2674-394A-4D5E-B9C1-D0B15C581E3E}">
      <dgm:prSet/>
      <dgm:spPr/>
      <dgm:t>
        <a:bodyPr/>
        <a:lstStyle/>
        <a:p>
          <a:endParaRPr lang="en-US"/>
        </a:p>
      </dgm:t>
    </dgm:pt>
    <dgm:pt modelId="{E4B0EDB7-E98D-468D-BE82-8A7F3D681F55}" type="sibTrans" cxnId="{BECB2674-394A-4D5E-B9C1-D0B15C581E3E}">
      <dgm:prSet/>
      <dgm:spPr/>
      <dgm:t>
        <a:bodyPr/>
        <a:lstStyle/>
        <a:p>
          <a:endParaRPr lang="en-US"/>
        </a:p>
      </dgm:t>
    </dgm:pt>
    <dgm:pt modelId="{2C9D1DC2-CCCB-4D2B-8FBB-36FCE7E9A225}">
      <dgm:prSet/>
      <dgm:spPr/>
      <dgm:t>
        <a:bodyPr/>
        <a:lstStyle/>
        <a:p>
          <a:r>
            <a:rPr lang="en-GB"/>
            <a:t>The future of the whip </a:t>
          </a:r>
          <a:endParaRPr lang="en-US"/>
        </a:p>
      </dgm:t>
    </dgm:pt>
    <dgm:pt modelId="{C121687B-E349-4B30-AE09-F3A1752EBFF1}" type="parTrans" cxnId="{2C6C1E80-373C-4BA6-9CCA-5561A0F0605C}">
      <dgm:prSet/>
      <dgm:spPr/>
      <dgm:t>
        <a:bodyPr/>
        <a:lstStyle/>
        <a:p>
          <a:endParaRPr lang="en-US"/>
        </a:p>
      </dgm:t>
    </dgm:pt>
    <dgm:pt modelId="{2538A49A-BAAE-47BD-ADC3-D223D73EA59A}" type="sibTrans" cxnId="{2C6C1E80-373C-4BA6-9CCA-5561A0F0605C}">
      <dgm:prSet/>
      <dgm:spPr/>
      <dgm:t>
        <a:bodyPr/>
        <a:lstStyle/>
        <a:p>
          <a:endParaRPr lang="en-US"/>
        </a:p>
      </dgm:t>
    </dgm:pt>
    <dgm:pt modelId="{E125A5CB-5297-4C31-A05B-694809E87E20}">
      <dgm:prSet/>
      <dgm:spPr/>
      <dgm:t>
        <a:bodyPr/>
        <a:lstStyle/>
        <a:p>
          <a:r>
            <a:rPr lang="en-GB"/>
            <a:t>Welfare data programme and establishment of a welfare data unit</a:t>
          </a:r>
          <a:endParaRPr lang="en-US"/>
        </a:p>
      </dgm:t>
    </dgm:pt>
    <dgm:pt modelId="{4BAA9D7D-E1D7-4C4B-8788-69115839B3FE}" type="parTrans" cxnId="{0E8EB644-E26A-480C-A566-E125334E618F}">
      <dgm:prSet/>
      <dgm:spPr/>
      <dgm:t>
        <a:bodyPr/>
        <a:lstStyle/>
        <a:p>
          <a:endParaRPr lang="en-US"/>
        </a:p>
      </dgm:t>
    </dgm:pt>
    <dgm:pt modelId="{41E95ED0-5685-4B2F-A70B-E81B8E6C9B11}" type="sibTrans" cxnId="{0E8EB644-E26A-480C-A566-E125334E618F}">
      <dgm:prSet/>
      <dgm:spPr/>
      <dgm:t>
        <a:bodyPr/>
        <a:lstStyle/>
        <a:p>
          <a:endParaRPr lang="en-US"/>
        </a:p>
      </dgm:t>
    </dgm:pt>
    <dgm:pt modelId="{1D4B9F47-39BE-498F-B605-182BF8E52B59}">
      <dgm:prSet/>
      <dgm:spPr/>
      <dgm:t>
        <a:bodyPr/>
        <a:lstStyle/>
        <a:p>
          <a:r>
            <a:rPr lang="en-GB"/>
            <a:t>Thoroughbred Welfare Database</a:t>
          </a:r>
          <a:endParaRPr lang="en-US"/>
        </a:p>
      </dgm:t>
    </dgm:pt>
    <dgm:pt modelId="{AB7DE004-A99A-40C0-8AEF-852BB595DAAE}" type="parTrans" cxnId="{3E40EAF2-5C16-42BB-847B-6AEE7F367A9D}">
      <dgm:prSet/>
      <dgm:spPr/>
      <dgm:t>
        <a:bodyPr/>
        <a:lstStyle/>
        <a:p>
          <a:endParaRPr lang="en-US"/>
        </a:p>
      </dgm:t>
    </dgm:pt>
    <dgm:pt modelId="{3C9FCD35-CA84-4310-B08B-3C945FF8B110}" type="sibTrans" cxnId="{3E40EAF2-5C16-42BB-847B-6AEE7F367A9D}">
      <dgm:prSet/>
      <dgm:spPr/>
      <dgm:t>
        <a:bodyPr/>
        <a:lstStyle/>
        <a:p>
          <a:endParaRPr lang="en-US"/>
        </a:p>
      </dgm:t>
    </dgm:pt>
    <dgm:pt modelId="{7292EAF7-9DA4-465C-A0E4-4FC811F38C29}">
      <dgm:prSet/>
      <dgm:spPr/>
      <dgm:t>
        <a:bodyPr/>
        <a:lstStyle/>
        <a:p>
          <a:r>
            <a:rPr lang="en-GB"/>
            <a:t>Communications strategy and plan</a:t>
          </a:r>
          <a:endParaRPr lang="en-US"/>
        </a:p>
      </dgm:t>
    </dgm:pt>
    <dgm:pt modelId="{2942F4A8-F6A9-4DC7-A3EA-1CF7B84795C4}" type="parTrans" cxnId="{334267BD-346E-489F-8D60-79A214D429F5}">
      <dgm:prSet/>
      <dgm:spPr/>
      <dgm:t>
        <a:bodyPr/>
        <a:lstStyle/>
        <a:p>
          <a:endParaRPr lang="en-US"/>
        </a:p>
      </dgm:t>
    </dgm:pt>
    <dgm:pt modelId="{6FD570F3-671A-4455-8B73-44B586C89DA5}" type="sibTrans" cxnId="{334267BD-346E-489F-8D60-79A214D429F5}">
      <dgm:prSet/>
      <dgm:spPr/>
      <dgm:t>
        <a:bodyPr/>
        <a:lstStyle/>
        <a:p>
          <a:endParaRPr lang="en-US"/>
        </a:p>
      </dgm:t>
    </dgm:pt>
    <dgm:pt modelId="{09059B63-642C-4128-9538-241722938BC4}">
      <dgm:prSet/>
      <dgm:spPr/>
      <dgm:t>
        <a:bodyPr/>
        <a:lstStyle/>
        <a:p>
          <a:r>
            <a:rPr lang="en-GB"/>
            <a:t>Promotional welfare communications plan</a:t>
          </a:r>
          <a:endParaRPr lang="en-US"/>
        </a:p>
      </dgm:t>
    </dgm:pt>
    <dgm:pt modelId="{AE362CB7-F4F4-4CFA-8821-1081DA0B0EEB}" type="parTrans" cxnId="{7DB3D9EF-B8E9-4266-A2FC-7E19D79AB891}">
      <dgm:prSet/>
      <dgm:spPr/>
      <dgm:t>
        <a:bodyPr/>
        <a:lstStyle/>
        <a:p>
          <a:endParaRPr lang="en-US"/>
        </a:p>
      </dgm:t>
    </dgm:pt>
    <dgm:pt modelId="{675147B2-7B38-47A9-97DA-7B8AA4195229}" type="sibTrans" cxnId="{7DB3D9EF-B8E9-4266-A2FC-7E19D79AB891}">
      <dgm:prSet/>
      <dgm:spPr/>
      <dgm:t>
        <a:bodyPr/>
        <a:lstStyle/>
        <a:p>
          <a:endParaRPr lang="en-US"/>
        </a:p>
      </dgm:t>
    </dgm:pt>
    <dgm:pt modelId="{DE202E73-18D0-4193-A088-EA68FF8C94D5}">
      <dgm:prSet/>
      <dgm:spPr/>
      <dgm:t>
        <a:bodyPr/>
        <a:lstStyle/>
        <a:p>
          <a:r>
            <a:rPr lang="en-GB"/>
            <a:t>Corporate communications (welfare) plan</a:t>
          </a:r>
          <a:endParaRPr lang="en-US"/>
        </a:p>
      </dgm:t>
    </dgm:pt>
    <dgm:pt modelId="{1284F70B-1043-4F2A-B6CE-B2CFFABA9F07}" type="parTrans" cxnId="{21EFD46B-B0EA-4D67-92F1-B8AE37ABC7C4}">
      <dgm:prSet/>
      <dgm:spPr/>
      <dgm:t>
        <a:bodyPr/>
        <a:lstStyle/>
        <a:p>
          <a:endParaRPr lang="en-US"/>
        </a:p>
      </dgm:t>
    </dgm:pt>
    <dgm:pt modelId="{B52A96A0-8B72-43DC-9F2C-F751CE0D9E71}" type="sibTrans" cxnId="{21EFD46B-B0EA-4D67-92F1-B8AE37ABC7C4}">
      <dgm:prSet/>
      <dgm:spPr/>
      <dgm:t>
        <a:bodyPr/>
        <a:lstStyle/>
        <a:p>
          <a:endParaRPr lang="en-US"/>
        </a:p>
      </dgm:t>
    </dgm:pt>
    <dgm:pt modelId="{7B4E79AF-67B6-4968-826B-7972066F2EC7}">
      <dgm:prSet/>
      <dgm:spPr/>
      <dgm:t>
        <a:bodyPr/>
        <a:lstStyle/>
        <a:p>
          <a:r>
            <a:rPr lang="en-GB"/>
            <a:t>Code of ethics  </a:t>
          </a:r>
          <a:endParaRPr lang="en-US"/>
        </a:p>
      </dgm:t>
    </dgm:pt>
    <dgm:pt modelId="{BB0231C5-BCBB-4105-946F-3A07A1B7881A}" type="parTrans" cxnId="{F1AF9925-B65D-4EA2-8CCE-598FE24AD7FD}">
      <dgm:prSet/>
      <dgm:spPr/>
      <dgm:t>
        <a:bodyPr/>
        <a:lstStyle/>
        <a:p>
          <a:endParaRPr lang="en-US"/>
        </a:p>
      </dgm:t>
    </dgm:pt>
    <dgm:pt modelId="{3E621D38-5FBD-4DBA-A113-593CED344CA2}" type="sibTrans" cxnId="{F1AF9925-B65D-4EA2-8CCE-598FE24AD7FD}">
      <dgm:prSet/>
      <dgm:spPr/>
      <dgm:t>
        <a:bodyPr/>
        <a:lstStyle/>
        <a:p>
          <a:endParaRPr lang="en-US"/>
        </a:p>
      </dgm:t>
    </dgm:pt>
    <dgm:pt modelId="{7663342C-0932-44CD-B63A-D2BAB916A0AE}" type="pres">
      <dgm:prSet presAssocID="{495DBD4F-2468-4CC7-9563-3D504CE32E23}" presName="diagram" presStyleCnt="0">
        <dgm:presLayoutVars>
          <dgm:dir/>
          <dgm:resizeHandles val="exact"/>
        </dgm:presLayoutVars>
      </dgm:prSet>
      <dgm:spPr/>
    </dgm:pt>
    <dgm:pt modelId="{0772512A-691B-440A-9993-9954C4C4C15A}" type="pres">
      <dgm:prSet presAssocID="{F55A75F3-BC57-4BD4-B158-AA0CDC8EE20F}" presName="node" presStyleLbl="node1" presStyleIdx="0" presStyleCnt="26">
        <dgm:presLayoutVars>
          <dgm:bulletEnabled val="1"/>
        </dgm:presLayoutVars>
      </dgm:prSet>
      <dgm:spPr/>
    </dgm:pt>
    <dgm:pt modelId="{7EE78A8F-BEEF-4AAF-A805-459EB990DC25}" type="pres">
      <dgm:prSet presAssocID="{26720BCC-5A19-4468-902A-D075AED8C31E}" presName="sibTrans" presStyleCnt="0"/>
      <dgm:spPr/>
    </dgm:pt>
    <dgm:pt modelId="{7C5E5D38-B0BA-4624-B838-DB6D2221781B}" type="pres">
      <dgm:prSet presAssocID="{B7FE53EA-A478-4298-97DD-C2B36DC304E0}" presName="node" presStyleLbl="node1" presStyleIdx="1" presStyleCnt="26">
        <dgm:presLayoutVars>
          <dgm:bulletEnabled val="1"/>
        </dgm:presLayoutVars>
      </dgm:prSet>
      <dgm:spPr/>
    </dgm:pt>
    <dgm:pt modelId="{7E184B8A-4E18-4B5A-98EE-D7DDAA5B3426}" type="pres">
      <dgm:prSet presAssocID="{26C1D0C4-652A-40B3-8F40-94BDC4BDB1D5}" presName="sibTrans" presStyleCnt="0"/>
      <dgm:spPr/>
    </dgm:pt>
    <dgm:pt modelId="{797DD678-6801-4DC2-8568-FD9C0C575EA0}" type="pres">
      <dgm:prSet presAssocID="{77342B80-04B6-486E-84E4-7ACCC9264A1E}" presName="node" presStyleLbl="node1" presStyleIdx="2" presStyleCnt="26">
        <dgm:presLayoutVars>
          <dgm:bulletEnabled val="1"/>
        </dgm:presLayoutVars>
      </dgm:prSet>
      <dgm:spPr/>
    </dgm:pt>
    <dgm:pt modelId="{B9287FF6-B9E3-421C-A775-96E2DDCAA052}" type="pres">
      <dgm:prSet presAssocID="{611207E0-0EBE-40A2-BE6A-F774FD03DDE5}" presName="sibTrans" presStyleCnt="0"/>
      <dgm:spPr/>
    </dgm:pt>
    <dgm:pt modelId="{E0C20B86-97E5-49D2-8E91-F94307046CD0}" type="pres">
      <dgm:prSet presAssocID="{8675B72E-A8C4-4862-A081-B96AD3408DE5}" presName="node" presStyleLbl="node1" presStyleIdx="3" presStyleCnt="26">
        <dgm:presLayoutVars>
          <dgm:bulletEnabled val="1"/>
        </dgm:presLayoutVars>
      </dgm:prSet>
      <dgm:spPr/>
    </dgm:pt>
    <dgm:pt modelId="{0A10AE90-9517-4DAE-8567-579CCBAF2A9F}" type="pres">
      <dgm:prSet presAssocID="{1A1663C5-764A-43E9-9A00-6384586CE660}" presName="sibTrans" presStyleCnt="0"/>
      <dgm:spPr/>
    </dgm:pt>
    <dgm:pt modelId="{552660B6-4A60-40C3-806B-AAF6F814979B}" type="pres">
      <dgm:prSet presAssocID="{83C2BC83-032F-495D-BBD7-67AAA259BDAD}" presName="node" presStyleLbl="node1" presStyleIdx="4" presStyleCnt="26">
        <dgm:presLayoutVars>
          <dgm:bulletEnabled val="1"/>
        </dgm:presLayoutVars>
      </dgm:prSet>
      <dgm:spPr/>
    </dgm:pt>
    <dgm:pt modelId="{828C1174-6091-48DB-828E-F8FD7A904801}" type="pres">
      <dgm:prSet presAssocID="{09BF7B7C-4967-48C1-A4BB-E9A36B9071BB}" presName="sibTrans" presStyleCnt="0"/>
      <dgm:spPr/>
    </dgm:pt>
    <dgm:pt modelId="{A7118F78-97B5-4E56-839B-3C80D8144B1D}" type="pres">
      <dgm:prSet presAssocID="{6CC93D9F-3E7A-443C-BAD0-C2CCB883B587}" presName="node" presStyleLbl="node1" presStyleIdx="5" presStyleCnt="26">
        <dgm:presLayoutVars>
          <dgm:bulletEnabled val="1"/>
        </dgm:presLayoutVars>
      </dgm:prSet>
      <dgm:spPr/>
    </dgm:pt>
    <dgm:pt modelId="{65AC504D-1CA2-4F30-930E-F17226813BAE}" type="pres">
      <dgm:prSet presAssocID="{C29CDCFB-608D-4BE5-BCE0-26C58A669650}" presName="sibTrans" presStyleCnt="0"/>
      <dgm:spPr/>
    </dgm:pt>
    <dgm:pt modelId="{F825F1FA-484B-4F7C-98F7-1697DDB7D7A3}" type="pres">
      <dgm:prSet presAssocID="{8D251650-689E-4305-907D-5D7B9874B9A2}" presName="node" presStyleLbl="node1" presStyleIdx="6" presStyleCnt="26">
        <dgm:presLayoutVars>
          <dgm:bulletEnabled val="1"/>
        </dgm:presLayoutVars>
      </dgm:prSet>
      <dgm:spPr/>
    </dgm:pt>
    <dgm:pt modelId="{BC83CC45-184D-4FF2-85D9-9DFE9C24272E}" type="pres">
      <dgm:prSet presAssocID="{61EAE938-D553-4641-B475-CF69CC45A8FD}" presName="sibTrans" presStyleCnt="0"/>
      <dgm:spPr/>
    </dgm:pt>
    <dgm:pt modelId="{64E804BC-6593-4C9B-8125-F178FE6DB3D0}" type="pres">
      <dgm:prSet presAssocID="{90879A74-F181-4EF5-8668-702563E2F87D}" presName="node" presStyleLbl="node1" presStyleIdx="7" presStyleCnt="26">
        <dgm:presLayoutVars>
          <dgm:bulletEnabled val="1"/>
        </dgm:presLayoutVars>
      </dgm:prSet>
      <dgm:spPr/>
    </dgm:pt>
    <dgm:pt modelId="{28A001AB-3FF9-42C3-9704-5B752847CFC9}" type="pres">
      <dgm:prSet presAssocID="{6D46290A-EDCB-455C-882F-B1E8EBCDC9B4}" presName="sibTrans" presStyleCnt="0"/>
      <dgm:spPr/>
    </dgm:pt>
    <dgm:pt modelId="{16E76E38-A8FE-4383-9D05-3A6A24F9F61E}" type="pres">
      <dgm:prSet presAssocID="{2FDFF757-33FF-4A97-9D83-7989BE53956A}" presName="node" presStyleLbl="node1" presStyleIdx="8" presStyleCnt="26">
        <dgm:presLayoutVars>
          <dgm:bulletEnabled val="1"/>
        </dgm:presLayoutVars>
      </dgm:prSet>
      <dgm:spPr/>
    </dgm:pt>
    <dgm:pt modelId="{681A5011-831D-48F1-9755-66AA25641E4F}" type="pres">
      <dgm:prSet presAssocID="{1E31827E-CB65-4B6A-9899-46CC8735A92B}" presName="sibTrans" presStyleCnt="0"/>
      <dgm:spPr/>
    </dgm:pt>
    <dgm:pt modelId="{E3297536-ECE3-4600-9D4B-CEE63CB0F47C}" type="pres">
      <dgm:prSet presAssocID="{2196B9B6-FBEA-4DDE-B7EF-91B6323C05D9}" presName="node" presStyleLbl="node1" presStyleIdx="9" presStyleCnt="26">
        <dgm:presLayoutVars>
          <dgm:bulletEnabled val="1"/>
        </dgm:presLayoutVars>
      </dgm:prSet>
      <dgm:spPr/>
    </dgm:pt>
    <dgm:pt modelId="{2E66DE8A-E537-4D07-83F7-E17DC7C94612}" type="pres">
      <dgm:prSet presAssocID="{3585BF65-9A1C-4F29-963A-173D08583057}" presName="sibTrans" presStyleCnt="0"/>
      <dgm:spPr/>
    </dgm:pt>
    <dgm:pt modelId="{88420835-64CE-4071-9352-0EF2B0BFCC90}" type="pres">
      <dgm:prSet presAssocID="{A3AF257F-4DF8-400A-9CAC-0C8917CBC68D}" presName="node" presStyleLbl="node1" presStyleIdx="10" presStyleCnt="26">
        <dgm:presLayoutVars>
          <dgm:bulletEnabled val="1"/>
        </dgm:presLayoutVars>
      </dgm:prSet>
      <dgm:spPr/>
    </dgm:pt>
    <dgm:pt modelId="{F6DF5438-8CFB-43AF-A7F8-BFB4ED81E121}" type="pres">
      <dgm:prSet presAssocID="{07C9BBF1-53FD-4A87-841F-4C9FDC2A2FBD}" presName="sibTrans" presStyleCnt="0"/>
      <dgm:spPr/>
    </dgm:pt>
    <dgm:pt modelId="{33B311D4-A0FD-4431-9A8B-39A4FCD35E51}" type="pres">
      <dgm:prSet presAssocID="{92C21AC2-EFC8-4D82-A2B4-5393E50A46F5}" presName="node" presStyleLbl="node1" presStyleIdx="11" presStyleCnt="26">
        <dgm:presLayoutVars>
          <dgm:bulletEnabled val="1"/>
        </dgm:presLayoutVars>
      </dgm:prSet>
      <dgm:spPr/>
    </dgm:pt>
    <dgm:pt modelId="{E6D875AC-EB9A-416F-ADFF-D25AE6A85DEC}" type="pres">
      <dgm:prSet presAssocID="{29D9F475-D65E-45A2-979F-D2195A2C9EB6}" presName="sibTrans" presStyleCnt="0"/>
      <dgm:spPr/>
    </dgm:pt>
    <dgm:pt modelId="{2AEAD515-9F4F-4FED-BB02-C7A8D3F731BB}" type="pres">
      <dgm:prSet presAssocID="{73384C75-6F31-455D-A826-F9495C7E1E88}" presName="node" presStyleLbl="node1" presStyleIdx="12" presStyleCnt="26">
        <dgm:presLayoutVars>
          <dgm:bulletEnabled val="1"/>
        </dgm:presLayoutVars>
      </dgm:prSet>
      <dgm:spPr/>
    </dgm:pt>
    <dgm:pt modelId="{5EB8B087-E0F2-44AF-8A9C-5DA033709B49}" type="pres">
      <dgm:prSet presAssocID="{31E25D95-1C88-45C7-B8C8-06807DD14641}" presName="sibTrans" presStyleCnt="0"/>
      <dgm:spPr/>
    </dgm:pt>
    <dgm:pt modelId="{7AAE01B9-C960-4C39-80C5-BBC6EFE8454D}" type="pres">
      <dgm:prSet presAssocID="{0581B007-7E56-42DB-84D7-9A500F96D40F}" presName="node" presStyleLbl="node1" presStyleIdx="13" presStyleCnt="26">
        <dgm:presLayoutVars>
          <dgm:bulletEnabled val="1"/>
        </dgm:presLayoutVars>
      </dgm:prSet>
      <dgm:spPr/>
    </dgm:pt>
    <dgm:pt modelId="{ADE0E064-C18A-4726-9621-BB23B1CFBFCC}" type="pres">
      <dgm:prSet presAssocID="{177D4B4D-0777-411E-A938-1F68E0B7F473}" presName="sibTrans" presStyleCnt="0"/>
      <dgm:spPr/>
    </dgm:pt>
    <dgm:pt modelId="{5740A80C-8867-47C9-90E6-EBCEDC41AC8D}" type="pres">
      <dgm:prSet presAssocID="{B1C6888E-0E3F-4AC8-8F44-8272EC278F7C}" presName="node" presStyleLbl="node1" presStyleIdx="14" presStyleCnt="26">
        <dgm:presLayoutVars>
          <dgm:bulletEnabled val="1"/>
        </dgm:presLayoutVars>
      </dgm:prSet>
      <dgm:spPr/>
    </dgm:pt>
    <dgm:pt modelId="{7BE2D061-F6EF-43AB-AF50-29E99759248A}" type="pres">
      <dgm:prSet presAssocID="{F3743AA6-89F5-4730-B594-6F1FD6EFBEBD}" presName="sibTrans" presStyleCnt="0"/>
      <dgm:spPr/>
    </dgm:pt>
    <dgm:pt modelId="{E3BA865A-1068-4312-8D06-0504D33629CB}" type="pres">
      <dgm:prSet presAssocID="{A2CE2E63-6FB2-4B24-9E2C-AD714A052160}" presName="node" presStyleLbl="node1" presStyleIdx="15" presStyleCnt="26">
        <dgm:presLayoutVars>
          <dgm:bulletEnabled val="1"/>
        </dgm:presLayoutVars>
      </dgm:prSet>
      <dgm:spPr/>
    </dgm:pt>
    <dgm:pt modelId="{8C95BE23-958A-43DA-9059-D91A43F9508C}" type="pres">
      <dgm:prSet presAssocID="{17210E21-07ED-4157-B1B5-8E045A0E7565}" presName="sibTrans" presStyleCnt="0"/>
      <dgm:spPr/>
    </dgm:pt>
    <dgm:pt modelId="{5839C1C9-7479-4DB8-8F8C-D096D0E63FE7}" type="pres">
      <dgm:prSet presAssocID="{0BD1309F-2328-44D4-9E88-DD9751419E3A}" presName="node" presStyleLbl="node1" presStyleIdx="16" presStyleCnt="26">
        <dgm:presLayoutVars>
          <dgm:bulletEnabled val="1"/>
        </dgm:presLayoutVars>
      </dgm:prSet>
      <dgm:spPr/>
    </dgm:pt>
    <dgm:pt modelId="{34E4B233-FC77-4B56-9C1F-20A4FFC06711}" type="pres">
      <dgm:prSet presAssocID="{2D1F382A-BF30-4737-9505-5696446819FD}" presName="sibTrans" presStyleCnt="0"/>
      <dgm:spPr/>
    </dgm:pt>
    <dgm:pt modelId="{1E15B91F-0658-42A5-84FD-FA794A7CE9DD}" type="pres">
      <dgm:prSet presAssocID="{FA058694-F483-4310-8B62-0F5F03929658}" presName="node" presStyleLbl="node1" presStyleIdx="17" presStyleCnt="26">
        <dgm:presLayoutVars>
          <dgm:bulletEnabled val="1"/>
        </dgm:presLayoutVars>
      </dgm:prSet>
      <dgm:spPr/>
    </dgm:pt>
    <dgm:pt modelId="{FF0F62E5-817E-4B16-A15C-C3FB548BA114}" type="pres">
      <dgm:prSet presAssocID="{6BF687C8-5FDB-4329-ACAF-4C6BFCCC56DC}" presName="sibTrans" presStyleCnt="0"/>
      <dgm:spPr/>
    </dgm:pt>
    <dgm:pt modelId="{CDEDD2C2-5C79-469A-8E60-E2DCE3A8D3A7}" type="pres">
      <dgm:prSet presAssocID="{DE3FC910-D4D8-4493-9C02-8865EBE7FE28}" presName="node" presStyleLbl="node1" presStyleIdx="18" presStyleCnt="26">
        <dgm:presLayoutVars>
          <dgm:bulletEnabled val="1"/>
        </dgm:presLayoutVars>
      </dgm:prSet>
      <dgm:spPr/>
    </dgm:pt>
    <dgm:pt modelId="{B4780E88-94D7-4B62-A28F-030426AEB487}" type="pres">
      <dgm:prSet presAssocID="{E4B0EDB7-E98D-468D-BE82-8A7F3D681F55}" presName="sibTrans" presStyleCnt="0"/>
      <dgm:spPr/>
    </dgm:pt>
    <dgm:pt modelId="{A4EACF4B-58D4-4642-82D4-F15776302472}" type="pres">
      <dgm:prSet presAssocID="{2C9D1DC2-CCCB-4D2B-8FBB-36FCE7E9A225}" presName="node" presStyleLbl="node1" presStyleIdx="19" presStyleCnt="26">
        <dgm:presLayoutVars>
          <dgm:bulletEnabled val="1"/>
        </dgm:presLayoutVars>
      </dgm:prSet>
      <dgm:spPr/>
    </dgm:pt>
    <dgm:pt modelId="{B065510D-DE5D-440B-94AD-37493EE6D4D2}" type="pres">
      <dgm:prSet presAssocID="{2538A49A-BAAE-47BD-ADC3-D223D73EA59A}" presName="sibTrans" presStyleCnt="0"/>
      <dgm:spPr/>
    </dgm:pt>
    <dgm:pt modelId="{6FEA4B04-C920-44F9-8D61-7DAF547050A7}" type="pres">
      <dgm:prSet presAssocID="{E125A5CB-5297-4C31-A05B-694809E87E20}" presName="node" presStyleLbl="node1" presStyleIdx="20" presStyleCnt="26">
        <dgm:presLayoutVars>
          <dgm:bulletEnabled val="1"/>
        </dgm:presLayoutVars>
      </dgm:prSet>
      <dgm:spPr/>
    </dgm:pt>
    <dgm:pt modelId="{0EBEB802-6916-4E50-9462-77E7D48E27FB}" type="pres">
      <dgm:prSet presAssocID="{41E95ED0-5685-4B2F-A70B-E81B8E6C9B11}" presName="sibTrans" presStyleCnt="0"/>
      <dgm:spPr/>
    </dgm:pt>
    <dgm:pt modelId="{9EE3D0E4-AEC1-4849-A83C-457A2160C87C}" type="pres">
      <dgm:prSet presAssocID="{1D4B9F47-39BE-498F-B605-182BF8E52B59}" presName="node" presStyleLbl="node1" presStyleIdx="21" presStyleCnt="26">
        <dgm:presLayoutVars>
          <dgm:bulletEnabled val="1"/>
        </dgm:presLayoutVars>
      </dgm:prSet>
      <dgm:spPr/>
    </dgm:pt>
    <dgm:pt modelId="{F8206C0C-D55B-4E48-9EE7-84531C2774FD}" type="pres">
      <dgm:prSet presAssocID="{3C9FCD35-CA84-4310-B08B-3C945FF8B110}" presName="sibTrans" presStyleCnt="0"/>
      <dgm:spPr/>
    </dgm:pt>
    <dgm:pt modelId="{88A23470-34CE-4958-BC54-9E29E1B1DA3D}" type="pres">
      <dgm:prSet presAssocID="{7292EAF7-9DA4-465C-A0E4-4FC811F38C29}" presName="node" presStyleLbl="node1" presStyleIdx="22" presStyleCnt="26">
        <dgm:presLayoutVars>
          <dgm:bulletEnabled val="1"/>
        </dgm:presLayoutVars>
      </dgm:prSet>
      <dgm:spPr/>
    </dgm:pt>
    <dgm:pt modelId="{EF00078A-ED7A-42EA-ACC8-B88B628A81FA}" type="pres">
      <dgm:prSet presAssocID="{6FD570F3-671A-4455-8B73-44B586C89DA5}" presName="sibTrans" presStyleCnt="0"/>
      <dgm:spPr/>
    </dgm:pt>
    <dgm:pt modelId="{7BFAD987-8AFA-4750-822B-BBA248B01277}" type="pres">
      <dgm:prSet presAssocID="{09059B63-642C-4128-9538-241722938BC4}" presName="node" presStyleLbl="node1" presStyleIdx="23" presStyleCnt="26">
        <dgm:presLayoutVars>
          <dgm:bulletEnabled val="1"/>
        </dgm:presLayoutVars>
      </dgm:prSet>
      <dgm:spPr/>
    </dgm:pt>
    <dgm:pt modelId="{380CCD48-8913-49E5-9406-7DB23C05D009}" type="pres">
      <dgm:prSet presAssocID="{675147B2-7B38-47A9-97DA-7B8AA4195229}" presName="sibTrans" presStyleCnt="0"/>
      <dgm:spPr/>
    </dgm:pt>
    <dgm:pt modelId="{7C57F39B-A9DC-4432-AD06-71FD4436C3EE}" type="pres">
      <dgm:prSet presAssocID="{DE202E73-18D0-4193-A088-EA68FF8C94D5}" presName="node" presStyleLbl="node1" presStyleIdx="24" presStyleCnt="26">
        <dgm:presLayoutVars>
          <dgm:bulletEnabled val="1"/>
        </dgm:presLayoutVars>
      </dgm:prSet>
      <dgm:spPr/>
    </dgm:pt>
    <dgm:pt modelId="{5C869B3C-FD95-4A88-B8BA-34912D1985BA}" type="pres">
      <dgm:prSet presAssocID="{B52A96A0-8B72-43DC-9F2C-F751CE0D9E71}" presName="sibTrans" presStyleCnt="0"/>
      <dgm:spPr/>
    </dgm:pt>
    <dgm:pt modelId="{C500008A-2CA0-4B4D-A8FB-41E48A2E5C6F}" type="pres">
      <dgm:prSet presAssocID="{7B4E79AF-67B6-4968-826B-7972066F2EC7}" presName="node" presStyleLbl="node1" presStyleIdx="25" presStyleCnt="26">
        <dgm:presLayoutVars>
          <dgm:bulletEnabled val="1"/>
        </dgm:presLayoutVars>
      </dgm:prSet>
      <dgm:spPr/>
    </dgm:pt>
  </dgm:ptLst>
  <dgm:cxnLst>
    <dgm:cxn modelId="{BC560004-5F10-4B14-811C-3B8CCB992BE7}" type="presOf" srcId="{DE3FC910-D4D8-4493-9C02-8865EBE7FE28}" destId="{CDEDD2C2-5C79-469A-8E60-E2DCE3A8D3A7}" srcOrd="0" destOrd="0" presId="urn:microsoft.com/office/officeart/2005/8/layout/default"/>
    <dgm:cxn modelId="{FDF0511E-A555-48EE-85AE-3DEA4451D53C}" type="presOf" srcId="{2FDFF757-33FF-4A97-9D83-7989BE53956A}" destId="{16E76E38-A8FE-4383-9D05-3A6A24F9F61E}" srcOrd="0" destOrd="0" presId="urn:microsoft.com/office/officeart/2005/8/layout/default"/>
    <dgm:cxn modelId="{81E79320-23BB-4E89-89EC-15BE9AB36ABB}" srcId="{495DBD4F-2468-4CC7-9563-3D504CE32E23}" destId="{83C2BC83-032F-495D-BBD7-67AAA259BDAD}" srcOrd="4" destOrd="0" parTransId="{DB3B8459-BC36-46E3-9D98-32558DCC6486}" sibTransId="{09BF7B7C-4967-48C1-A4BB-E9A36B9071BB}"/>
    <dgm:cxn modelId="{8407A322-0324-4AC6-8904-AAE85AE1BB9D}" type="presOf" srcId="{73384C75-6F31-455D-A826-F9495C7E1E88}" destId="{2AEAD515-9F4F-4FED-BB02-C7A8D3F731BB}" srcOrd="0" destOrd="0" presId="urn:microsoft.com/office/officeart/2005/8/layout/default"/>
    <dgm:cxn modelId="{F1AF9925-B65D-4EA2-8CCE-598FE24AD7FD}" srcId="{495DBD4F-2468-4CC7-9563-3D504CE32E23}" destId="{7B4E79AF-67B6-4968-826B-7972066F2EC7}" srcOrd="25" destOrd="0" parTransId="{BB0231C5-BCBB-4105-946F-3A07A1B7881A}" sibTransId="{3E621D38-5FBD-4DBA-A113-593CED344CA2}"/>
    <dgm:cxn modelId="{3F4D8427-1654-4A2B-9CB7-1D79821E1D74}" type="presOf" srcId="{7B4E79AF-67B6-4968-826B-7972066F2EC7}" destId="{C500008A-2CA0-4B4D-A8FB-41E48A2E5C6F}" srcOrd="0" destOrd="0" presId="urn:microsoft.com/office/officeart/2005/8/layout/default"/>
    <dgm:cxn modelId="{BAD3832D-C489-4FCC-B6BC-92A5B51DED50}" srcId="{495DBD4F-2468-4CC7-9563-3D504CE32E23}" destId="{2FDFF757-33FF-4A97-9D83-7989BE53956A}" srcOrd="8" destOrd="0" parTransId="{9B1DCE17-5C05-4425-8E39-E984D5A72D1E}" sibTransId="{1E31827E-CB65-4B6A-9899-46CC8735A92B}"/>
    <dgm:cxn modelId="{BA1D9B2D-5FE6-48B2-8CDB-81460FD8EBD2}" type="presOf" srcId="{B1C6888E-0E3F-4AC8-8F44-8272EC278F7C}" destId="{5740A80C-8867-47C9-90E6-EBCEDC41AC8D}" srcOrd="0" destOrd="0" presId="urn:microsoft.com/office/officeart/2005/8/layout/default"/>
    <dgm:cxn modelId="{E6DB8E41-B90C-4DBD-918F-72A94F9BA43D}" type="presOf" srcId="{DE202E73-18D0-4193-A088-EA68FF8C94D5}" destId="{7C57F39B-A9DC-4432-AD06-71FD4436C3EE}" srcOrd="0" destOrd="0" presId="urn:microsoft.com/office/officeart/2005/8/layout/default"/>
    <dgm:cxn modelId="{0E8EB644-E26A-480C-A566-E125334E618F}" srcId="{495DBD4F-2468-4CC7-9563-3D504CE32E23}" destId="{E125A5CB-5297-4C31-A05B-694809E87E20}" srcOrd="20" destOrd="0" parTransId="{4BAA9D7D-E1D7-4C4B-8788-69115839B3FE}" sibTransId="{41E95ED0-5685-4B2F-A70B-E81B8E6C9B11}"/>
    <dgm:cxn modelId="{F2CE2B4C-0605-437A-A029-36D8305315BE}" type="presOf" srcId="{7292EAF7-9DA4-465C-A0E4-4FC811F38C29}" destId="{88A23470-34CE-4958-BC54-9E29E1B1DA3D}" srcOrd="0" destOrd="0" presId="urn:microsoft.com/office/officeart/2005/8/layout/default"/>
    <dgm:cxn modelId="{440F1053-855D-4FCB-AC29-0F9D184B4960}" srcId="{495DBD4F-2468-4CC7-9563-3D504CE32E23}" destId="{90879A74-F181-4EF5-8668-702563E2F87D}" srcOrd="7" destOrd="0" parTransId="{CA5CEA58-6D5E-4914-850A-A3D6A53D14DE}" sibTransId="{6D46290A-EDCB-455C-882F-B1E8EBCDC9B4}"/>
    <dgm:cxn modelId="{D9F34463-0A8D-478C-842B-8E6FFAB232B2}" srcId="{495DBD4F-2468-4CC7-9563-3D504CE32E23}" destId="{0581B007-7E56-42DB-84D7-9A500F96D40F}" srcOrd="13" destOrd="0" parTransId="{BE441C57-6A5D-495A-8224-EE8E4C3D74A5}" sibTransId="{177D4B4D-0777-411E-A938-1F68E0B7F473}"/>
    <dgm:cxn modelId="{75E16165-8E6A-4640-B11B-6243BA12A44D}" type="presOf" srcId="{8D251650-689E-4305-907D-5D7B9874B9A2}" destId="{F825F1FA-484B-4F7C-98F7-1697DDB7D7A3}" srcOrd="0" destOrd="0" presId="urn:microsoft.com/office/officeart/2005/8/layout/default"/>
    <dgm:cxn modelId="{3A6BBB69-8E4F-45A5-878D-66E8B221D0D0}" srcId="{495DBD4F-2468-4CC7-9563-3D504CE32E23}" destId="{F55A75F3-BC57-4BD4-B158-AA0CDC8EE20F}" srcOrd="0" destOrd="0" parTransId="{765E9FEB-F923-4674-B3AA-CDCB7E67A89E}" sibTransId="{26720BCC-5A19-4468-902A-D075AED8C31E}"/>
    <dgm:cxn modelId="{21EFD46B-B0EA-4D67-92F1-B8AE37ABC7C4}" srcId="{495DBD4F-2468-4CC7-9563-3D504CE32E23}" destId="{DE202E73-18D0-4193-A088-EA68FF8C94D5}" srcOrd="24" destOrd="0" parTransId="{1284F70B-1043-4F2A-B6CE-B2CFFABA9F07}" sibTransId="{B52A96A0-8B72-43DC-9F2C-F751CE0D9E71}"/>
    <dgm:cxn modelId="{4819F36E-0AAE-464F-A3F3-EE898489BCDE}" type="presOf" srcId="{92C21AC2-EFC8-4D82-A2B4-5393E50A46F5}" destId="{33B311D4-A0FD-4431-9A8B-39A4FCD35E51}" srcOrd="0" destOrd="0" presId="urn:microsoft.com/office/officeart/2005/8/layout/default"/>
    <dgm:cxn modelId="{BECB2674-394A-4D5E-B9C1-D0B15C581E3E}" srcId="{495DBD4F-2468-4CC7-9563-3D504CE32E23}" destId="{DE3FC910-D4D8-4493-9C02-8865EBE7FE28}" srcOrd="18" destOrd="0" parTransId="{BB8B9AE0-67CA-47D7-8C5E-C986360C1CBE}" sibTransId="{E4B0EDB7-E98D-468D-BE82-8A7F3D681F55}"/>
    <dgm:cxn modelId="{22A7DF75-8D6D-4635-90DD-E493E6CD062A}" type="presOf" srcId="{83C2BC83-032F-495D-BBD7-67AAA259BDAD}" destId="{552660B6-4A60-40C3-806B-AAF6F814979B}" srcOrd="0" destOrd="0" presId="urn:microsoft.com/office/officeart/2005/8/layout/default"/>
    <dgm:cxn modelId="{3CE13C79-5B40-4A36-8747-18D3BD43CFC5}" type="presOf" srcId="{E125A5CB-5297-4C31-A05B-694809E87E20}" destId="{6FEA4B04-C920-44F9-8D61-7DAF547050A7}" srcOrd="0" destOrd="0" presId="urn:microsoft.com/office/officeart/2005/8/layout/default"/>
    <dgm:cxn modelId="{30A24B79-DBB3-487C-B78D-0927E03F5141}" srcId="{495DBD4F-2468-4CC7-9563-3D504CE32E23}" destId="{FA058694-F483-4310-8B62-0F5F03929658}" srcOrd="17" destOrd="0" parTransId="{50D447B6-E077-4883-B258-8E5EDB2D8A35}" sibTransId="{6BF687C8-5FDB-4329-ACAF-4C6BFCCC56DC}"/>
    <dgm:cxn modelId="{7FAD057D-8703-497A-9B85-54875D14CD9E}" srcId="{495DBD4F-2468-4CC7-9563-3D504CE32E23}" destId="{73384C75-6F31-455D-A826-F9495C7E1E88}" srcOrd="12" destOrd="0" parTransId="{CF4C1B64-8DE2-4732-9BE1-29269CC8C065}" sibTransId="{31E25D95-1C88-45C7-B8C8-06807DD14641}"/>
    <dgm:cxn modelId="{8D64607D-9BA6-4786-A239-950C5DAEDA3A}" type="presOf" srcId="{8675B72E-A8C4-4862-A081-B96AD3408DE5}" destId="{E0C20B86-97E5-49D2-8E91-F94307046CD0}" srcOrd="0" destOrd="0" presId="urn:microsoft.com/office/officeart/2005/8/layout/default"/>
    <dgm:cxn modelId="{2C6C1E80-373C-4BA6-9CCA-5561A0F0605C}" srcId="{495DBD4F-2468-4CC7-9563-3D504CE32E23}" destId="{2C9D1DC2-CCCB-4D2B-8FBB-36FCE7E9A225}" srcOrd="19" destOrd="0" parTransId="{C121687B-E349-4B30-AE09-F3A1752EBFF1}" sibTransId="{2538A49A-BAAE-47BD-ADC3-D223D73EA59A}"/>
    <dgm:cxn modelId="{458F7180-EA91-4950-8799-E0CD2AA70BF1}" srcId="{495DBD4F-2468-4CC7-9563-3D504CE32E23}" destId="{8675B72E-A8C4-4862-A081-B96AD3408DE5}" srcOrd="3" destOrd="0" parTransId="{E0FF7BE8-4918-43F6-BCBC-412C1CD7F443}" sibTransId="{1A1663C5-764A-43E9-9A00-6384586CE660}"/>
    <dgm:cxn modelId="{CC0A4A87-4ADA-4CC2-AA73-2E768B5B76A6}" srcId="{495DBD4F-2468-4CC7-9563-3D504CE32E23}" destId="{6CC93D9F-3E7A-443C-BAD0-C2CCB883B587}" srcOrd="5" destOrd="0" parTransId="{C501DE20-E5DC-481D-97A1-E19C3530791A}" sibTransId="{C29CDCFB-608D-4BE5-BCE0-26C58A669650}"/>
    <dgm:cxn modelId="{E26DEE87-B836-4353-8DCE-F28D0E179809}" srcId="{495DBD4F-2468-4CC7-9563-3D504CE32E23}" destId="{A2CE2E63-6FB2-4B24-9E2C-AD714A052160}" srcOrd="15" destOrd="0" parTransId="{70727DD7-EBE2-4A38-807B-B9BE999D96CB}" sibTransId="{17210E21-07ED-4157-B1B5-8E045A0E7565}"/>
    <dgm:cxn modelId="{80BACC93-DC67-4DFA-89AC-2401DACBC7CD}" srcId="{495DBD4F-2468-4CC7-9563-3D504CE32E23}" destId="{B7FE53EA-A478-4298-97DD-C2B36DC304E0}" srcOrd="1" destOrd="0" parTransId="{AF4D0AC5-E6B1-4372-ACEC-A806A830CE7D}" sibTransId="{26C1D0C4-652A-40B3-8F40-94BDC4BDB1D5}"/>
    <dgm:cxn modelId="{1948169C-5B46-4C14-B59B-E605DA05FC45}" type="presOf" srcId="{2C9D1DC2-CCCB-4D2B-8FBB-36FCE7E9A225}" destId="{A4EACF4B-58D4-4642-82D4-F15776302472}" srcOrd="0" destOrd="0" presId="urn:microsoft.com/office/officeart/2005/8/layout/default"/>
    <dgm:cxn modelId="{BD1F199F-CA75-42E5-9321-CA18F0F318BB}" type="presOf" srcId="{6CC93D9F-3E7A-443C-BAD0-C2CCB883B587}" destId="{A7118F78-97B5-4E56-839B-3C80D8144B1D}" srcOrd="0" destOrd="0" presId="urn:microsoft.com/office/officeart/2005/8/layout/default"/>
    <dgm:cxn modelId="{410405A4-1327-4537-9B3D-820FB88609D8}" type="presOf" srcId="{F55A75F3-BC57-4BD4-B158-AA0CDC8EE20F}" destId="{0772512A-691B-440A-9993-9954C4C4C15A}" srcOrd="0" destOrd="0" presId="urn:microsoft.com/office/officeart/2005/8/layout/default"/>
    <dgm:cxn modelId="{108DE8A6-D551-4F47-9168-3413AFBC063D}" type="presOf" srcId="{77342B80-04B6-486E-84E4-7ACCC9264A1E}" destId="{797DD678-6801-4DC2-8568-FD9C0C575EA0}" srcOrd="0" destOrd="0" presId="urn:microsoft.com/office/officeart/2005/8/layout/default"/>
    <dgm:cxn modelId="{68EE1BAE-9355-41A1-8905-1B3AAAD17CEB}" srcId="{495DBD4F-2468-4CC7-9563-3D504CE32E23}" destId="{2196B9B6-FBEA-4DDE-B7EF-91B6323C05D9}" srcOrd="9" destOrd="0" parTransId="{79252D48-DF4E-4740-965A-F9FFFFDF9B55}" sibTransId="{3585BF65-9A1C-4F29-963A-173D08583057}"/>
    <dgm:cxn modelId="{56134EAF-C6F6-4882-ACEC-4C1F8B7255EA}" type="presOf" srcId="{A2CE2E63-6FB2-4B24-9E2C-AD714A052160}" destId="{E3BA865A-1068-4312-8D06-0504D33629CB}" srcOrd="0" destOrd="0" presId="urn:microsoft.com/office/officeart/2005/8/layout/default"/>
    <dgm:cxn modelId="{4911B1B0-5064-4857-9671-CAE7A3960028}" type="presOf" srcId="{2196B9B6-FBEA-4DDE-B7EF-91B6323C05D9}" destId="{E3297536-ECE3-4600-9D4B-CEE63CB0F47C}" srcOrd="0" destOrd="0" presId="urn:microsoft.com/office/officeart/2005/8/layout/default"/>
    <dgm:cxn modelId="{80E169B2-4A44-4730-857F-6C9478247780}" type="presOf" srcId="{B7FE53EA-A478-4298-97DD-C2B36DC304E0}" destId="{7C5E5D38-B0BA-4624-B838-DB6D2221781B}" srcOrd="0" destOrd="0" presId="urn:microsoft.com/office/officeart/2005/8/layout/default"/>
    <dgm:cxn modelId="{334267BD-346E-489F-8D60-79A214D429F5}" srcId="{495DBD4F-2468-4CC7-9563-3D504CE32E23}" destId="{7292EAF7-9DA4-465C-A0E4-4FC811F38C29}" srcOrd="22" destOrd="0" parTransId="{2942F4A8-F6A9-4DC7-A3EA-1CF7B84795C4}" sibTransId="{6FD570F3-671A-4455-8B73-44B586C89DA5}"/>
    <dgm:cxn modelId="{8BE9FDC4-6976-46EC-BEF0-45E6DB2C7BA4}" srcId="{495DBD4F-2468-4CC7-9563-3D504CE32E23}" destId="{92C21AC2-EFC8-4D82-A2B4-5393E50A46F5}" srcOrd="11" destOrd="0" parTransId="{E829679F-F698-453E-B686-7A70FCF960F7}" sibTransId="{29D9F475-D65E-45A2-979F-D2195A2C9EB6}"/>
    <dgm:cxn modelId="{5E9976C9-1E0B-4B53-8B9A-C6A7C97428C8}" type="presOf" srcId="{495DBD4F-2468-4CC7-9563-3D504CE32E23}" destId="{7663342C-0932-44CD-B63A-D2BAB916A0AE}" srcOrd="0" destOrd="0" presId="urn:microsoft.com/office/officeart/2005/8/layout/default"/>
    <dgm:cxn modelId="{AFCF02CA-EDE3-428F-9534-6973A88C28BD}" type="presOf" srcId="{1D4B9F47-39BE-498F-B605-182BF8E52B59}" destId="{9EE3D0E4-AEC1-4849-A83C-457A2160C87C}" srcOrd="0" destOrd="0" presId="urn:microsoft.com/office/officeart/2005/8/layout/default"/>
    <dgm:cxn modelId="{9C6FC2D3-04CF-4D19-8711-5BC7F8A0E843}" type="presOf" srcId="{FA058694-F483-4310-8B62-0F5F03929658}" destId="{1E15B91F-0658-42A5-84FD-FA794A7CE9DD}" srcOrd="0" destOrd="0" presId="urn:microsoft.com/office/officeart/2005/8/layout/default"/>
    <dgm:cxn modelId="{061C7ED7-870B-4F30-8B76-50A2428DAA91}" type="presOf" srcId="{A3AF257F-4DF8-400A-9CAC-0C8917CBC68D}" destId="{88420835-64CE-4071-9352-0EF2B0BFCC90}" srcOrd="0" destOrd="0" presId="urn:microsoft.com/office/officeart/2005/8/layout/default"/>
    <dgm:cxn modelId="{6B3007DC-B1CB-4229-9F55-DE6CCC4470A9}" srcId="{495DBD4F-2468-4CC7-9563-3D504CE32E23}" destId="{A3AF257F-4DF8-400A-9CAC-0C8917CBC68D}" srcOrd="10" destOrd="0" parTransId="{986D984A-8446-4580-A738-4B1DADF3F7BB}" sibTransId="{07C9BBF1-53FD-4A87-841F-4C9FDC2A2FBD}"/>
    <dgm:cxn modelId="{EF634EE0-82B0-401E-9FF0-C467F4373F14}" srcId="{495DBD4F-2468-4CC7-9563-3D504CE32E23}" destId="{B1C6888E-0E3F-4AC8-8F44-8272EC278F7C}" srcOrd="14" destOrd="0" parTransId="{5809C38C-BE8A-4853-A4FF-1C33C9790F33}" sibTransId="{F3743AA6-89F5-4730-B594-6F1FD6EFBEBD}"/>
    <dgm:cxn modelId="{EAF448E4-108D-478F-884E-87A28FF011A8}" srcId="{495DBD4F-2468-4CC7-9563-3D504CE32E23}" destId="{0BD1309F-2328-44D4-9E88-DD9751419E3A}" srcOrd="16" destOrd="0" parTransId="{F7031DB4-17D9-41FB-90C6-79F47FD5B991}" sibTransId="{2D1F382A-BF30-4737-9505-5696446819FD}"/>
    <dgm:cxn modelId="{3B8D95E8-A6B2-4A59-872E-71CB8A358180}" srcId="{495DBD4F-2468-4CC7-9563-3D504CE32E23}" destId="{8D251650-689E-4305-907D-5D7B9874B9A2}" srcOrd="6" destOrd="0" parTransId="{876A6A1C-A84D-43C9-BE2B-025CDD84F527}" sibTransId="{61EAE938-D553-4641-B475-CF69CC45A8FD}"/>
    <dgm:cxn modelId="{7DB3D9EF-B8E9-4266-A2FC-7E19D79AB891}" srcId="{495DBD4F-2468-4CC7-9563-3D504CE32E23}" destId="{09059B63-642C-4128-9538-241722938BC4}" srcOrd="23" destOrd="0" parTransId="{AE362CB7-F4F4-4CFA-8821-1081DA0B0EEB}" sibTransId="{675147B2-7B38-47A9-97DA-7B8AA4195229}"/>
    <dgm:cxn modelId="{3E40EAF2-5C16-42BB-847B-6AEE7F367A9D}" srcId="{495DBD4F-2468-4CC7-9563-3D504CE32E23}" destId="{1D4B9F47-39BE-498F-B605-182BF8E52B59}" srcOrd="21" destOrd="0" parTransId="{AB7DE004-A99A-40C0-8AEF-852BB595DAAE}" sibTransId="{3C9FCD35-CA84-4310-B08B-3C945FF8B110}"/>
    <dgm:cxn modelId="{A33D4FF3-B6E9-470C-833F-3AFC91AC23C2}" type="presOf" srcId="{0581B007-7E56-42DB-84D7-9A500F96D40F}" destId="{7AAE01B9-C960-4C39-80C5-BBC6EFE8454D}" srcOrd="0" destOrd="0" presId="urn:microsoft.com/office/officeart/2005/8/layout/default"/>
    <dgm:cxn modelId="{81412AF4-A11E-415B-A251-C46B0539E446}" type="presOf" srcId="{09059B63-642C-4128-9538-241722938BC4}" destId="{7BFAD987-8AFA-4750-822B-BBA248B01277}" srcOrd="0" destOrd="0" presId="urn:microsoft.com/office/officeart/2005/8/layout/default"/>
    <dgm:cxn modelId="{124EC5F4-4DB4-42BB-BF22-E6BD2B538DD6}" type="presOf" srcId="{90879A74-F181-4EF5-8668-702563E2F87D}" destId="{64E804BC-6593-4C9B-8125-F178FE6DB3D0}" srcOrd="0" destOrd="0" presId="urn:microsoft.com/office/officeart/2005/8/layout/default"/>
    <dgm:cxn modelId="{A95E96FE-2FA6-46F7-BFB4-2B6532F0BFAB}" type="presOf" srcId="{0BD1309F-2328-44D4-9E88-DD9751419E3A}" destId="{5839C1C9-7479-4DB8-8F8C-D096D0E63FE7}" srcOrd="0" destOrd="0" presId="urn:microsoft.com/office/officeart/2005/8/layout/default"/>
    <dgm:cxn modelId="{B57165FF-5376-49CB-BDE8-47143615300C}" srcId="{495DBD4F-2468-4CC7-9563-3D504CE32E23}" destId="{77342B80-04B6-486E-84E4-7ACCC9264A1E}" srcOrd="2" destOrd="0" parTransId="{5A090D11-511B-48FC-9021-1F9C0F6CE3B6}" sibTransId="{611207E0-0EBE-40A2-BE6A-F774FD03DDE5}"/>
    <dgm:cxn modelId="{B9CE0193-5B4A-4BF6-BB6C-71D4113967F8}" type="presParOf" srcId="{7663342C-0932-44CD-B63A-D2BAB916A0AE}" destId="{0772512A-691B-440A-9993-9954C4C4C15A}" srcOrd="0" destOrd="0" presId="urn:microsoft.com/office/officeart/2005/8/layout/default"/>
    <dgm:cxn modelId="{E2280398-F10D-42E3-9BBF-63720B0E87DD}" type="presParOf" srcId="{7663342C-0932-44CD-B63A-D2BAB916A0AE}" destId="{7EE78A8F-BEEF-4AAF-A805-459EB990DC25}" srcOrd="1" destOrd="0" presId="urn:microsoft.com/office/officeart/2005/8/layout/default"/>
    <dgm:cxn modelId="{E1301600-C492-4EE5-92FA-04F590A81BE5}" type="presParOf" srcId="{7663342C-0932-44CD-B63A-D2BAB916A0AE}" destId="{7C5E5D38-B0BA-4624-B838-DB6D2221781B}" srcOrd="2" destOrd="0" presId="urn:microsoft.com/office/officeart/2005/8/layout/default"/>
    <dgm:cxn modelId="{AF3BED47-23DB-488E-BBB5-C347C1B4B9EE}" type="presParOf" srcId="{7663342C-0932-44CD-B63A-D2BAB916A0AE}" destId="{7E184B8A-4E18-4B5A-98EE-D7DDAA5B3426}" srcOrd="3" destOrd="0" presId="urn:microsoft.com/office/officeart/2005/8/layout/default"/>
    <dgm:cxn modelId="{116610DC-9AC2-4CBD-ACAC-15623F8BD5FD}" type="presParOf" srcId="{7663342C-0932-44CD-B63A-D2BAB916A0AE}" destId="{797DD678-6801-4DC2-8568-FD9C0C575EA0}" srcOrd="4" destOrd="0" presId="urn:microsoft.com/office/officeart/2005/8/layout/default"/>
    <dgm:cxn modelId="{73892E1A-956A-4791-B494-EB5D97A657FE}" type="presParOf" srcId="{7663342C-0932-44CD-B63A-D2BAB916A0AE}" destId="{B9287FF6-B9E3-421C-A775-96E2DDCAA052}" srcOrd="5" destOrd="0" presId="urn:microsoft.com/office/officeart/2005/8/layout/default"/>
    <dgm:cxn modelId="{D7B2C8E4-806D-438D-A748-F3B506E03C2A}" type="presParOf" srcId="{7663342C-0932-44CD-B63A-D2BAB916A0AE}" destId="{E0C20B86-97E5-49D2-8E91-F94307046CD0}" srcOrd="6" destOrd="0" presId="urn:microsoft.com/office/officeart/2005/8/layout/default"/>
    <dgm:cxn modelId="{27CAF7DE-8EB2-43EF-9BB7-B9400228BA7D}" type="presParOf" srcId="{7663342C-0932-44CD-B63A-D2BAB916A0AE}" destId="{0A10AE90-9517-4DAE-8567-579CCBAF2A9F}" srcOrd="7" destOrd="0" presId="urn:microsoft.com/office/officeart/2005/8/layout/default"/>
    <dgm:cxn modelId="{3EE42B4E-1209-4F14-BD10-130ABE598716}" type="presParOf" srcId="{7663342C-0932-44CD-B63A-D2BAB916A0AE}" destId="{552660B6-4A60-40C3-806B-AAF6F814979B}" srcOrd="8" destOrd="0" presId="urn:microsoft.com/office/officeart/2005/8/layout/default"/>
    <dgm:cxn modelId="{D504A720-4E42-470F-9A10-4E284D1620D6}" type="presParOf" srcId="{7663342C-0932-44CD-B63A-D2BAB916A0AE}" destId="{828C1174-6091-48DB-828E-F8FD7A904801}" srcOrd="9" destOrd="0" presId="urn:microsoft.com/office/officeart/2005/8/layout/default"/>
    <dgm:cxn modelId="{38E9CFB2-E7D7-4F43-B3C5-F0F2C385F27E}" type="presParOf" srcId="{7663342C-0932-44CD-B63A-D2BAB916A0AE}" destId="{A7118F78-97B5-4E56-839B-3C80D8144B1D}" srcOrd="10" destOrd="0" presId="urn:microsoft.com/office/officeart/2005/8/layout/default"/>
    <dgm:cxn modelId="{E3F53C8D-BECC-4951-B666-5A929D39A7A7}" type="presParOf" srcId="{7663342C-0932-44CD-B63A-D2BAB916A0AE}" destId="{65AC504D-1CA2-4F30-930E-F17226813BAE}" srcOrd="11" destOrd="0" presId="urn:microsoft.com/office/officeart/2005/8/layout/default"/>
    <dgm:cxn modelId="{21032A32-B958-46D5-9888-91E66F960C04}" type="presParOf" srcId="{7663342C-0932-44CD-B63A-D2BAB916A0AE}" destId="{F825F1FA-484B-4F7C-98F7-1697DDB7D7A3}" srcOrd="12" destOrd="0" presId="urn:microsoft.com/office/officeart/2005/8/layout/default"/>
    <dgm:cxn modelId="{18B18516-8000-4C74-99A0-714035B3669B}" type="presParOf" srcId="{7663342C-0932-44CD-B63A-D2BAB916A0AE}" destId="{BC83CC45-184D-4FF2-85D9-9DFE9C24272E}" srcOrd="13" destOrd="0" presId="urn:microsoft.com/office/officeart/2005/8/layout/default"/>
    <dgm:cxn modelId="{30002F7B-A414-4EBB-95C2-547D7872B656}" type="presParOf" srcId="{7663342C-0932-44CD-B63A-D2BAB916A0AE}" destId="{64E804BC-6593-4C9B-8125-F178FE6DB3D0}" srcOrd="14" destOrd="0" presId="urn:microsoft.com/office/officeart/2005/8/layout/default"/>
    <dgm:cxn modelId="{97981E57-BB8A-415F-ABFF-9F8F10D6115B}" type="presParOf" srcId="{7663342C-0932-44CD-B63A-D2BAB916A0AE}" destId="{28A001AB-3FF9-42C3-9704-5B752847CFC9}" srcOrd="15" destOrd="0" presId="urn:microsoft.com/office/officeart/2005/8/layout/default"/>
    <dgm:cxn modelId="{88781678-38DA-4C3E-A219-D4BA33CA28D0}" type="presParOf" srcId="{7663342C-0932-44CD-B63A-D2BAB916A0AE}" destId="{16E76E38-A8FE-4383-9D05-3A6A24F9F61E}" srcOrd="16" destOrd="0" presId="urn:microsoft.com/office/officeart/2005/8/layout/default"/>
    <dgm:cxn modelId="{465A63F2-2290-4613-8F3D-F9EC986CA09F}" type="presParOf" srcId="{7663342C-0932-44CD-B63A-D2BAB916A0AE}" destId="{681A5011-831D-48F1-9755-66AA25641E4F}" srcOrd="17" destOrd="0" presId="urn:microsoft.com/office/officeart/2005/8/layout/default"/>
    <dgm:cxn modelId="{76BF637A-536D-4F5B-A28A-43340B6AF648}" type="presParOf" srcId="{7663342C-0932-44CD-B63A-D2BAB916A0AE}" destId="{E3297536-ECE3-4600-9D4B-CEE63CB0F47C}" srcOrd="18" destOrd="0" presId="urn:microsoft.com/office/officeart/2005/8/layout/default"/>
    <dgm:cxn modelId="{7059E44F-E7D9-428F-879D-C572CEAD75C4}" type="presParOf" srcId="{7663342C-0932-44CD-B63A-D2BAB916A0AE}" destId="{2E66DE8A-E537-4D07-83F7-E17DC7C94612}" srcOrd="19" destOrd="0" presId="urn:microsoft.com/office/officeart/2005/8/layout/default"/>
    <dgm:cxn modelId="{0915CFCB-BFD9-41BE-80DF-A6178FD91DC7}" type="presParOf" srcId="{7663342C-0932-44CD-B63A-D2BAB916A0AE}" destId="{88420835-64CE-4071-9352-0EF2B0BFCC90}" srcOrd="20" destOrd="0" presId="urn:microsoft.com/office/officeart/2005/8/layout/default"/>
    <dgm:cxn modelId="{9AC02605-B663-4AAC-B171-D71D51940F13}" type="presParOf" srcId="{7663342C-0932-44CD-B63A-D2BAB916A0AE}" destId="{F6DF5438-8CFB-43AF-A7F8-BFB4ED81E121}" srcOrd="21" destOrd="0" presId="urn:microsoft.com/office/officeart/2005/8/layout/default"/>
    <dgm:cxn modelId="{3263A9DD-DB92-4E92-AAE0-AFEE97D17462}" type="presParOf" srcId="{7663342C-0932-44CD-B63A-D2BAB916A0AE}" destId="{33B311D4-A0FD-4431-9A8B-39A4FCD35E51}" srcOrd="22" destOrd="0" presId="urn:microsoft.com/office/officeart/2005/8/layout/default"/>
    <dgm:cxn modelId="{1CB33438-B865-4D8A-99EE-35BBD5C58505}" type="presParOf" srcId="{7663342C-0932-44CD-B63A-D2BAB916A0AE}" destId="{E6D875AC-EB9A-416F-ADFF-D25AE6A85DEC}" srcOrd="23" destOrd="0" presId="urn:microsoft.com/office/officeart/2005/8/layout/default"/>
    <dgm:cxn modelId="{E5AFFB63-7AF6-42F0-95E4-AC88BFECF93A}" type="presParOf" srcId="{7663342C-0932-44CD-B63A-D2BAB916A0AE}" destId="{2AEAD515-9F4F-4FED-BB02-C7A8D3F731BB}" srcOrd="24" destOrd="0" presId="urn:microsoft.com/office/officeart/2005/8/layout/default"/>
    <dgm:cxn modelId="{C45EDD28-52E4-4979-B552-FB15C173E98A}" type="presParOf" srcId="{7663342C-0932-44CD-B63A-D2BAB916A0AE}" destId="{5EB8B087-E0F2-44AF-8A9C-5DA033709B49}" srcOrd="25" destOrd="0" presId="urn:microsoft.com/office/officeart/2005/8/layout/default"/>
    <dgm:cxn modelId="{248951E1-8332-46ED-B0E7-965FBF6C68D5}" type="presParOf" srcId="{7663342C-0932-44CD-B63A-D2BAB916A0AE}" destId="{7AAE01B9-C960-4C39-80C5-BBC6EFE8454D}" srcOrd="26" destOrd="0" presId="urn:microsoft.com/office/officeart/2005/8/layout/default"/>
    <dgm:cxn modelId="{E04AF3F9-659F-4A8A-825F-81EAA1523226}" type="presParOf" srcId="{7663342C-0932-44CD-B63A-D2BAB916A0AE}" destId="{ADE0E064-C18A-4726-9621-BB23B1CFBFCC}" srcOrd="27" destOrd="0" presId="urn:microsoft.com/office/officeart/2005/8/layout/default"/>
    <dgm:cxn modelId="{16C8E714-C83D-4AB0-B1B8-4002A4B8225E}" type="presParOf" srcId="{7663342C-0932-44CD-B63A-D2BAB916A0AE}" destId="{5740A80C-8867-47C9-90E6-EBCEDC41AC8D}" srcOrd="28" destOrd="0" presId="urn:microsoft.com/office/officeart/2005/8/layout/default"/>
    <dgm:cxn modelId="{700DAF3F-8079-4CE7-8FCC-730D5895B86F}" type="presParOf" srcId="{7663342C-0932-44CD-B63A-D2BAB916A0AE}" destId="{7BE2D061-F6EF-43AB-AF50-29E99759248A}" srcOrd="29" destOrd="0" presId="urn:microsoft.com/office/officeart/2005/8/layout/default"/>
    <dgm:cxn modelId="{2A19C994-CE7B-4790-A9B6-3D3EF2AF3B6D}" type="presParOf" srcId="{7663342C-0932-44CD-B63A-D2BAB916A0AE}" destId="{E3BA865A-1068-4312-8D06-0504D33629CB}" srcOrd="30" destOrd="0" presId="urn:microsoft.com/office/officeart/2005/8/layout/default"/>
    <dgm:cxn modelId="{9807E289-2DC4-402D-A5D8-8C1C3FC39ED7}" type="presParOf" srcId="{7663342C-0932-44CD-B63A-D2BAB916A0AE}" destId="{8C95BE23-958A-43DA-9059-D91A43F9508C}" srcOrd="31" destOrd="0" presId="urn:microsoft.com/office/officeart/2005/8/layout/default"/>
    <dgm:cxn modelId="{A2085646-3DD9-4E3E-A720-1CDEFCE49607}" type="presParOf" srcId="{7663342C-0932-44CD-B63A-D2BAB916A0AE}" destId="{5839C1C9-7479-4DB8-8F8C-D096D0E63FE7}" srcOrd="32" destOrd="0" presId="urn:microsoft.com/office/officeart/2005/8/layout/default"/>
    <dgm:cxn modelId="{5551804B-1308-4A28-B29E-0E01C137CD88}" type="presParOf" srcId="{7663342C-0932-44CD-B63A-D2BAB916A0AE}" destId="{34E4B233-FC77-4B56-9C1F-20A4FFC06711}" srcOrd="33" destOrd="0" presId="urn:microsoft.com/office/officeart/2005/8/layout/default"/>
    <dgm:cxn modelId="{B116C467-8227-4CCA-8380-C183743B07F7}" type="presParOf" srcId="{7663342C-0932-44CD-B63A-D2BAB916A0AE}" destId="{1E15B91F-0658-42A5-84FD-FA794A7CE9DD}" srcOrd="34" destOrd="0" presId="urn:microsoft.com/office/officeart/2005/8/layout/default"/>
    <dgm:cxn modelId="{A66D38F0-5E3C-4B19-B4A7-76D8ED4060E7}" type="presParOf" srcId="{7663342C-0932-44CD-B63A-D2BAB916A0AE}" destId="{FF0F62E5-817E-4B16-A15C-C3FB548BA114}" srcOrd="35" destOrd="0" presId="urn:microsoft.com/office/officeart/2005/8/layout/default"/>
    <dgm:cxn modelId="{9B30C19A-74B5-41C1-9C6C-1FA1B78163A6}" type="presParOf" srcId="{7663342C-0932-44CD-B63A-D2BAB916A0AE}" destId="{CDEDD2C2-5C79-469A-8E60-E2DCE3A8D3A7}" srcOrd="36" destOrd="0" presId="urn:microsoft.com/office/officeart/2005/8/layout/default"/>
    <dgm:cxn modelId="{605CF514-2D8A-4E8F-8492-6762E4332168}" type="presParOf" srcId="{7663342C-0932-44CD-B63A-D2BAB916A0AE}" destId="{B4780E88-94D7-4B62-A28F-030426AEB487}" srcOrd="37" destOrd="0" presId="urn:microsoft.com/office/officeart/2005/8/layout/default"/>
    <dgm:cxn modelId="{2C4BEE08-F80D-446A-914F-AD5B575436C5}" type="presParOf" srcId="{7663342C-0932-44CD-B63A-D2BAB916A0AE}" destId="{A4EACF4B-58D4-4642-82D4-F15776302472}" srcOrd="38" destOrd="0" presId="urn:microsoft.com/office/officeart/2005/8/layout/default"/>
    <dgm:cxn modelId="{EDBF60A9-D195-4E98-AB0B-790302FA911B}" type="presParOf" srcId="{7663342C-0932-44CD-B63A-D2BAB916A0AE}" destId="{B065510D-DE5D-440B-94AD-37493EE6D4D2}" srcOrd="39" destOrd="0" presId="urn:microsoft.com/office/officeart/2005/8/layout/default"/>
    <dgm:cxn modelId="{A025E06E-F1E8-44F0-A563-84FCB4E7219B}" type="presParOf" srcId="{7663342C-0932-44CD-B63A-D2BAB916A0AE}" destId="{6FEA4B04-C920-44F9-8D61-7DAF547050A7}" srcOrd="40" destOrd="0" presId="urn:microsoft.com/office/officeart/2005/8/layout/default"/>
    <dgm:cxn modelId="{0F74ACC4-01AC-4354-AAAD-C61D724BFCDD}" type="presParOf" srcId="{7663342C-0932-44CD-B63A-D2BAB916A0AE}" destId="{0EBEB802-6916-4E50-9462-77E7D48E27FB}" srcOrd="41" destOrd="0" presId="urn:microsoft.com/office/officeart/2005/8/layout/default"/>
    <dgm:cxn modelId="{A0E79450-8B91-4E87-A22C-7019C4766C32}" type="presParOf" srcId="{7663342C-0932-44CD-B63A-D2BAB916A0AE}" destId="{9EE3D0E4-AEC1-4849-A83C-457A2160C87C}" srcOrd="42" destOrd="0" presId="urn:microsoft.com/office/officeart/2005/8/layout/default"/>
    <dgm:cxn modelId="{C31C9F14-CCE5-4110-B40C-E4EE3A89FD77}" type="presParOf" srcId="{7663342C-0932-44CD-B63A-D2BAB916A0AE}" destId="{F8206C0C-D55B-4E48-9EE7-84531C2774FD}" srcOrd="43" destOrd="0" presId="urn:microsoft.com/office/officeart/2005/8/layout/default"/>
    <dgm:cxn modelId="{935B980A-A401-4467-AC28-0BACCA380B4C}" type="presParOf" srcId="{7663342C-0932-44CD-B63A-D2BAB916A0AE}" destId="{88A23470-34CE-4958-BC54-9E29E1B1DA3D}" srcOrd="44" destOrd="0" presId="urn:microsoft.com/office/officeart/2005/8/layout/default"/>
    <dgm:cxn modelId="{51244CF8-BF41-473F-8BE1-2D624D328127}" type="presParOf" srcId="{7663342C-0932-44CD-B63A-D2BAB916A0AE}" destId="{EF00078A-ED7A-42EA-ACC8-B88B628A81FA}" srcOrd="45" destOrd="0" presId="urn:microsoft.com/office/officeart/2005/8/layout/default"/>
    <dgm:cxn modelId="{986B2F40-E052-4ED0-95C9-8FA808947C4B}" type="presParOf" srcId="{7663342C-0932-44CD-B63A-D2BAB916A0AE}" destId="{7BFAD987-8AFA-4750-822B-BBA248B01277}" srcOrd="46" destOrd="0" presId="urn:microsoft.com/office/officeart/2005/8/layout/default"/>
    <dgm:cxn modelId="{F5ED5F2C-6280-40E8-A874-2577DE2621CF}" type="presParOf" srcId="{7663342C-0932-44CD-B63A-D2BAB916A0AE}" destId="{380CCD48-8913-49E5-9406-7DB23C05D009}" srcOrd="47" destOrd="0" presId="urn:microsoft.com/office/officeart/2005/8/layout/default"/>
    <dgm:cxn modelId="{D4F2D967-712D-4C90-8184-9FB37A499A5B}" type="presParOf" srcId="{7663342C-0932-44CD-B63A-D2BAB916A0AE}" destId="{7C57F39B-A9DC-4432-AD06-71FD4436C3EE}" srcOrd="48" destOrd="0" presId="urn:microsoft.com/office/officeart/2005/8/layout/default"/>
    <dgm:cxn modelId="{B38CFD4B-6475-4DFE-B28B-BD982E806965}" type="presParOf" srcId="{7663342C-0932-44CD-B63A-D2BAB916A0AE}" destId="{5C869B3C-FD95-4A88-B8BA-34912D1985BA}" srcOrd="49" destOrd="0" presId="urn:microsoft.com/office/officeart/2005/8/layout/default"/>
    <dgm:cxn modelId="{BA2F362E-21FD-42FF-A73A-151654C9D254}" type="presParOf" srcId="{7663342C-0932-44CD-B63A-D2BAB916A0AE}" destId="{C500008A-2CA0-4B4D-A8FB-41E48A2E5C6F}" srcOrd="5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098062-F0E1-40E7-89A4-21B319FA7BB0}">
      <dsp:nvSpPr>
        <dsp:cNvPr id="0" name=""/>
        <dsp:cNvSpPr/>
      </dsp:nvSpPr>
      <dsp:spPr>
        <a:xfrm>
          <a:off x="4199333" y="1505958"/>
          <a:ext cx="274683" cy="1203374"/>
        </a:xfrm>
        <a:custGeom>
          <a:avLst/>
          <a:gdLst/>
          <a:ahLst/>
          <a:cxnLst/>
          <a:rect l="0" t="0" r="0" b="0"/>
          <a:pathLst>
            <a:path>
              <a:moveTo>
                <a:pt x="274683" y="0"/>
              </a:moveTo>
              <a:lnTo>
                <a:pt x="274683" y="1203374"/>
              </a:lnTo>
              <a:lnTo>
                <a:pt x="0" y="12033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D01F27-7278-4F3A-BF24-8D3A0A646388}">
      <dsp:nvSpPr>
        <dsp:cNvPr id="0" name=""/>
        <dsp:cNvSpPr/>
      </dsp:nvSpPr>
      <dsp:spPr>
        <a:xfrm>
          <a:off x="4474016" y="1505958"/>
          <a:ext cx="3165399" cy="2406749"/>
        </a:xfrm>
        <a:custGeom>
          <a:avLst/>
          <a:gdLst/>
          <a:ahLst/>
          <a:cxnLst/>
          <a:rect l="0" t="0" r="0" b="0"/>
          <a:pathLst>
            <a:path>
              <a:moveTo>
                <a:pt x="0" y="0"/>
              </a:moveTo>
              <a:lnTo>
                <a:pt x="0" y="2132066"/>
              </a:lnTo>
              <a:lnTo>
                <a:pt x="3165399" y="2132066"/>
              </a:lnTo>
              <a:lnTo>
                <a:pt x="3165399" y="24067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572BAB-4C8E-45D4-A42D-7B2629E199A8}">
      <dsp:nvSpPr>
        <dsp:cNvPr id="0" name=""/>
        <dsp:cNvSpPr/>
      </dsp:nvSpPr>
      <dsp:spPr>
        <a:xfrm>
          <a:off x="4428296" y="1505958"/>
          <a:ext cx="91440" cy="2406749"/>
        </a:xfrm>
        <a:custGeom>
          <a:avLst/>
          <a:gdLst/>
          <a:ahLst/>
          <a:cxnLst/>
          <a:rect l="0" t="0" r="0" b="0"/>
          <a:pathLst>
            <a:path>
              <a:moveTo>
                <a:pt x="45720" y="0"/>
              </a:moveTo>
              <a:lnTo>
                <a:pt x="45720" y="24067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BD8CFF-4794-4A59-BAD7-8F947C5C0222}">
      <dsp:nvSpPr>
        <dsp:cNvPr id="0" name=""/>
        <dsp:cNvSpPr/>
      </dsp:nvSpPr>
      <dsp:spPr>
        <a:xfrm>
          <a:off x="1308617" y="1505958"/>
          <a:ext cx="3165399" cy="2406749"/>
        </a:xfrm>
        <a:custGeom>
          <a:avLst/>
          <a:gdLst/>
          <a:ahLst/>
          <a:cxnLst/>
          <a:rect l="0" t="0" r="0" b="0"/>
          <a:pathLst>
            <a:path>
              <a:moveTo>
                <a:pt x="3165399" y="0"/>
              </a:moveTo>
              <a:lnTo>
                <a:pt x="3165399" y="2132066"/>
              </a:lnTo>
              <a:lnTo>
                <a:pt x="0" y="2132066"/>
              </a:lnTo>
              <a:lnTo>
                <a:pt x="0" y="24067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5333C1-42BE-4AB3-88A7-182AE8D07217}">
      <dsp:nvSpPr>
        <dsp:cNvPr id="0" name=""/>
        <dsp:cNvSpPr/>
      </dsp:nvSpPr>
      <dsp:spPr>
        <a:xfrm>
          <a:off x="3166000" y="197942"/>
          <a:ext cx="2616032" cy="13080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GB" sz="2200" kern="1200"/>
            <a:t>Helena Flynn</a:t>
          </a:r>
        </a:p>
        <a:p>
          <a:pPr marL="0" lvl="0" indent="0" algn="ctr" defTabSz="977900">
            <a:lnSpc>
              <a:spcPct val="90000"/>
            </a:lnSpc>
            <a:spcBef>
              <a:spcPct val="0"/>
            </a:spcBef>
            <a:spcAft>
              <a:spcPct val="35000"/>
            </a:spcAft>
            <a:buNone/>
          </a:pPr>
          <a:r>
            <a:rPr lang="en-GB" sz="2200" kern="1200"/>
            <a:t>Programme Director</a:t>
          </a:r>
        </a:p>
      </dsp:txBody>
      <dsp:txXfrm>
        <a:off x="3166000" y="197942"/>
        <a:ext cx="2616032" cy="1308016"/>
      </dsp:txXfrm>
    </dsp:sp>
    <dsp:sp modelId="{CD2A2A6A-1AE5-4691-AB00-886040AE0903}">
      <dsp:nvSpPr>
        <dsp:cNvPr id="0" name=""/>
        <dsp:cNvSpPr/>
      </dsp:nvSpPr>
      <dsp:spPr>
        <a:xfrm>
          <a:off x="600" y="3912708"/>
          <a:ext cx="2616032" cy="13080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GB" sz="2200" kern="1200"/>
            <a:t>Mike Etherington-Smith</a:t>
          </a:r>
        </a:p>
        <a:p>
          <a:pPr marL="0" lvl="0" indent="0" algn="ctr" defTabSz="977900">
            <a:lnSpc>
              <a:spcPct val="90000"/>
            </a:lnSpc>
            <a:spcBef>
              <a:spcPct val="0"/>
            </a:spcBef>
            <a:spcAft>
              <a:spcPct val="35000"/>
            </a:spcAft>
            <a:buNone/>
          </a:pPr>
          <a:r>
            <a:rPr lang="en-GB" sz="2200" kern="1200"/>
            <a:t>Equine Safety Advisor</a:t>
          </a:r>
        </a:p>
      </dsp:txBody>
      <dsp:txXfrm>
        <a:off x="600" y="3912708"/>
        <a:ext cx="2616032" cy="1308016"/>
      </dsp:txXfrm>
    </dsp:sp>
    <dsp:sp modelId="{378FA5F8-8F78-4888-8989-608CBE141CC8}">
      <dsp:nvSpPr>
        <dsp:cNvPr id="0" name=""/>
        <dsp:cNvSpPr/>
      </dsp:nvSpPr>
      <dsp:spPr>
        <a:xfrm>
          <a:off x="3166000" y="3912708"/>
          <a:ext cx="2616032" cy="13080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GB" sz="2200" kern="1200"/>
            <a:t>Steve Wensley</a:t>
          </a:r>
        </a:p>
        <a:p>
          <a:pPr marL="0" lvl="0" indent="0" algn="ctr" defTabSz="977900">
            <a:lnSpc>
              <a:spcPct val="90000"/>
            </a:lnSpc>
            <a:spcBef>
              <a:spcPct val="0"/>
            </a:spcBef>
            <a:spcAft>
              <a:spcPct val="35000"/>
            </a:spcAft>
            <a:buNone/>
          </a:pPr>
          <a:r>
            <a:rPr lang="en-GB" sz="2200" kern="1200"/>
            <a:t>Welfare Data Project Lead</a:t>
          </a:r>
        </a:p>
      </dsp:txBody>
      <dsp:txXfrm>
        <a:off x="3166000" y="3912708"/>
        <a:ext cx="2616032" cy="1308016"/>
      </dsp:txXfrm>
    </dsp:sp>
    <dsp:sp modelId="{1D8CE6C0-34D1-40A0-92D2-4B53F31C3DB5}">
      <dsp:nvSpPr>
        <dsp:cNvPr id="0" name=""/>
        <dsp:cNvSpPr/>
      </dsp:nvSpPr>
      <dsp:spPr>
        <a:xfrm>
          <a:off x="6331399" y="3912708"/>
          <a:ext cx="2616032" cy="13080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GB" sz="2200" kern="1200"/>
            <a:t>Francesca Compostella </a:t>
          </a:r>
        </a:p>
        <a:p>
          <a:pPr marL="0" lvl="0" indent="0" algn="ctr" defTabSz="977900">
            <a:lnSpc>
              <a:spcPct val="90000"/>
            </a:lnSpc>
            <a:spcBef>
              <a:spcPct val="0"/>
            </a:spcBef>
            <a:spcAft>
              <a:spcPct val="35000"/>
            </a:spcAft>
            <a:buNone/>
          </a:pPr>
          <a:r>
            <a:rPr lang="en-GB" sz="2200" kern="1200"/>
            <a:t>Aftercare Project Lead</a:t>
          </a:r>
        </a:p>
      </dsp:txBody>
      <dsp:txXfrm>
        <a:off x="6331399" y="3912708"/>
        <a:ext cx="2616032" cy="1308016"/>
      </dsp:txXfrm>
    </dsp:sp>
    <dsp:sp modelId="{35BDEAF9-A9B9-420E-B591-77133F9B922C}">
      <dsp:nvSpPr>
        <dsp:cNvPr id="0" name=""/>
        <dsp:cNvSpPr/>
      </dsp:nvSpPr>
      <dsp:spPr>
        <a:xfrm>
          <a:off x="1583300" y="2055325"/>
          <a:ext cx="2616032" cy="13080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GB" sz="2200" kern="1200"/>
            <a:t>Jessica Farr</a:t>
          </a:r>
        </a:p>
        <a:p>
          <a:pPr marL="0" lvl="0" indent="0" algn="ctr" defTabSz="977900">
            <a:lnSpc>
              <a:spcPct val="90000"/>
            </a:lnSpc>
            <a:spcBef>
              <a:spcPct val="0"/>
            </a:spcBef>
            <a:spcAft>
              <a:spcPct val="35000"/>
            </a:spcAft>
            <a:buNone/>
          </a:pPr>
          <a:r>
            <a:rPr lang="en-GB" sz="2200" kern="1200"/>
            <a:t>Project Manager</a:t>
          </a:r>
        </a:p>
      </dsp:txBody>
      <dsp:txXfrm>
        <a:off x="1583300" y="2055325"/>
        <a:ext cx="2616032" cy="13080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72512A-691B-440A-9993-9954C4C4C15A}">
      <dsp:nvSpPr>
        <dsp:cNvPr id="0" name=""/>
        <dsp:cNvSpPr/>
      </dsp:nvSpPr>
      <dsp:spPr>
        <a:xfrm>
          <a:off x="9242" y="311652"/>
          <a:ext cx="1381199" cy="82871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Welfare benchmarking tool</a:t>
          </a:r>
          <a:endParaRPr lang="en-US" sz="1200" kern="1200"/>
        </a:p>
      </dsp:txBody>
      <dsp:txXfrm>
        <a:off x="9242" y="311652"/>
        <a:ext cx="1381199" cy="828719"/>
      </dsp:txXfrm>
    </dsp:sp>
    <dsp:sp modelId="{7C5E5D38-B0BA-4624-B838-DB6D2221781B}">
      <dsp:nvSpPr>
        <dsp:cNvPr id="0" name=""/>
        <dsp:cNvSpPr/>
      </dsp:nvSpPr>
      <dsp:spPr>
        <a:xfrm>
          <a:off x="1528561" y="311652"/>
          <a:ext cx="1381199" cy="828719"/>
        </a:xfrm>
        <a:prstGeom prst="rect">
          <a:avLst/>
        </a:prstGeom>
        <a:solidFill>
          <a:schemeClr val="accent5">
            <a:hueOff val="-270342"/>
            <a:satOff val="-697"/>
            <a:lumOff val="-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Training and CPD </a:t>
          </a:r>
          <a:endParaRPr lang="en-US" sz="1200" kern="1200"/>
        </a:p>
      </dsp:txBody>
      <dsp:txXfrm>
        <a:off x="1528561" y="311652"/>
        <a:ext cx="1381199" cy="828719"/>
      </dsp:txXfrm>
    </dsp:sp>
    <dsp:sp modelId="{797DD678-6801-4DC2-8568-FD9C0C575EA0}">
      <dsp:nvSpPr>
        <dsp:cNvPr id="0" name=""/>
        <dsp:cNvSpPr/>
      </dsp:nvSpPr>
      <dsp:spPr>
        <a:xfrm>
          <a:off x="3047880" y="311652"/>
          <a:ext cx="1381199" cy="828719"/>
        </a:xfrm>
        <a:prstGeom prst="rect">
          <a:avLst/>
        </a:prstGeom>
        <a:solidFill>
          <a:schemeClr val="accent5">
            <a:hueOff val="-540683"/>
            <a:satOff val="-1394"/>
            <a:lumOff val="-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Education of/support for rehomers and potential rehomers</a:t>
          </a:r>
          <a:endParaRPr lang="en-US" sz="1200" kern="1200"/>
        </a:p>
      </dsp:txBody>
      <dsp:txXfrm>
        <a:off x="3047880" y="311652"/>
        <a:ext cx="1381199" cy="828719"/>
      </dsp:txXfrm>
    </dsp:sp>
    <dsp:sp modelId="{E0C20B86-97E5-49D2-8E91-F94307046CD0}">
      <dsp:nvSpPr>
        <dsp:cNvPr id="0" name=""/>
        <dsp:cNvSpPr/>
      </dsp:nvSpPr>
      <dsp:spPr>
        <a:xfrm>
          <a:off x="4567200" y="311652"/>
          <a:ext cx="1381199" cy="828719"/>
        </a:xfrm>
        <a:prstGeom prst="rect">
          <a:avLst/>
        </a:prstGeom>
        <a:solidFill>
          <a:schemeClr val="accent5">
            <a:hueOff val="-811025"/>
            <a:satOff val="-2090"/>
            <a:lumOff val="-1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Traceability</a:t>
          </a:r>
          <a:endParaRPr lang="en-US" sz="1200" kern="1200"/>
        </a:p>
      </dsp:txBody>
      <dsp:txXfrm>
        <a:off x="4567200" y="311652"/>
        <a:ext cx="1381199" cy="828719"/>
      </dsp:txXfrm>
    </dsp:sp>
    <dsp:sp modelId="{552660B6-4A60-40C3-806B-AAF6F814979B}">
      <dsp:nvSpPr>
        <dsp:cNvPr id="0" name=""/>
        <dsp:cNvSpPr/>
      </dsp:nvSpPr>
      <dsp:spPr>
        <a:xfrm>
          <a:off x="6086519" y="311652"/>
          <a:ext cx="1381199" cy="828719"/>
        </a:xfrm>
        <a:prstGeom prst="rect">
          <a:avLst/>
        </a:prstGeom>
        <a:solidFill>
          <a:schemeClr val="accent5">
            <a:hueOff val="-1081367"/>
            <a:satOff val="-2787"/>
            <a:lumOff val="-1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Welfare funding model </a:t>
          </a:r>
          <a:endParaRPr lang="en-US" sz="1200" kern="1200"/>
        </a:p>
      </dsp:txBody>
      <dsp:txXfrm>
        <a:off x="6086519" y="311652"/>
        <a:ext cx="1381199" cy="828719"/>
      </dsp:txXfrm>
    </dsp:sp>
    <dsp:sp modelId="{A7118F78-97B5-4E56-839B-3C80D8144B1D}">
      <dsp:nvSpPr>
        <dsp:cNvPr id="0" name=""/>
        <dsp:cNvSpPr/>
      </dsp:nvSpPr>
      <dsp:spPr>
        <a:xfrm>
          <a:off x="7605839" y="311652"/>
          <a:ext cx="1381199" cy="828719"/>
        </a:xfrm>
        <a:prstGeom prst="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Euthanasia code/policy</a:t>
          </a:r>
          <a:endParaRPr lang="en-US" sz="1200" kern="1200"/>
        </a:p>
      </dsp:txBody>
      <dsp:txXfrm>
        <a:off x="7605839" y="311652"/>
        <a:ext cx="1381199" cy="828719"/>
      </dsp:txXfrm>
    </dsp:sp>
    <dsp:sp modelId="{F825F1FA-484B-4F7C-98F7-1697DDB7D7A3}">
      <dsp:nvSpPr>
        <dsp:cNvPr id="0" name=""/>
        <dsp:cNvSpPr/>
      </dsp:nvSpPr>
      <dsp:spPr>
        <a:xfrm>
          <a:off x="9125158" y="311652"/>
          <a:ext cx="1381199" cy="828719"/>
        </a:xfrm>
        <a:prstGeom prst="rect">
          <a:avLst/>
        </a:prstGeom>
        <a:solidFill>
          <a:schemeClr val="accent5">
            <a:hueOff val="-1622050"/>
            <a:satOff val="-4181"/>
            <a:lumOff val="-2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Review of breeding, pre-training, sales and aftercare</a:t>
          </a:r>
          <a:endParaRPr lang="en-US" sz="1200" kern="1200"/>
        </a:p>
      </dsp:txBody>
      <dsp:txXfrm>
        <a:off x="9125158" y="311652"/>
        <a:ext cx="1381199" cy="828719"/>
      </dsp:txXfrm>
    </dsp:sp>
    <dsp:sp modelId="{64E804BC-6593-4C9B-8125-F178FE6DB3D0}">
      <dsp:nvSpPr>
        <dsp:cNvPr id="0" name=""/>
        <dsp:cNvSpPr/>
      </dsp:nvSpPr>
      <dsp:spPr>
        <a:xfrm>
          <a:off x="9242" y="1278492"/>
          <a:ext cx="1381199" cy="828719"/>
        </a:xfrm>
        <a:prstGeom prst="rect">
          <a:avLst/>
        </a:prstGeom>
        <a:solidFill>
          <a:schemeClr val="accent5">
            <a:hueOff val="-1892392"/>
            <a:satOff val="-4877"/>
            <a:lumOff val="-3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Artificial insemination</a:t>
          </a:r>
          <a:endParaRPr lang="en-US" sz="1200" kern="1200"/>
        </a:p>
      </dsp:txBody>
      <dsp:txXfrm>
        <a:off x="9242" y="1278492"/>
        <a:ext cx="1381199" cy="828719"/>
      </dsp:txXfrm>
    </dsp:sp>
    <dsp:sp modelId="{16E76E38-A8FE-4383-9D05-3A6A24F9F61E}">
      <dsp:nvSpPr>
        <dsp:cNvPr id="0" name=""/>
        <dsp:cNvSpPr/>
      </dsp:nvSpPr>
      <dsp:spPr>
        <a:xfrm>
          <a:off x="1528561" y="1278492"/>
          <a:ext cx="1381199" cy="828719"/>
        </a:xfrm>
        <a:prstGeom prst="rect">
          <a:avLst/>
        </a:prstGeom>
        <a:solidFill>
          <a:schemeClr val="accent5">
            <a:hueOff val="-2162734"/>
            <a:satOff val="-5574"/>
            <a:lumOff val="-3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Jump racing risk model (JRRM)</a:t>
          </a:r>
          <a:endParaRPr lang="en-US" sz="1200" kern="1200"/>
        </a:p>
      </dsp:txBody>
      <dsp:txXfrm>
        <a:off x="1528561" y="1278492"/>
        <a:ext cx="1381199" cy="828719"/>
      </dsp:txXfrm>
    </dsp:sp>
    <dsp:sp modelId="{E3297536-ECE3-4600-9D4B-CEE63CB0F47C}">
      <dsp:nvSpPr>
        <dsp:cNvPr id="0" name=""/>
        <dsp:cNvSpPr/>
      </dsp:nvSpPr>
      <dsp:spPr>
        <a:xfrm>
          <a:off x="3047880" y="1278492"/>
          <a:ext cx="1381199" cy="828719"/>
        </a:xfrm>
        <a:prstGeom prst="rect">
          <a:avLst/>
        </a:prstGeom>
        <a:solidFill>
          <a:schemeClr val="accent5">
            <a:hueOff val="-2433075"/>
            <a:satOff val="-6271"/>
            <a:lumOff val="-4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Racing fatalities occurring off the racecourse</a:t>
          </a:r>
          <a:endParaRPr lang="en-US" sz="1200" kern="1200"/>
        </a:p>
      </dsp:txBody>
      <dsp:txXfrm>
        <a:off x="3047880" y="1278492"/>
        <a:ext cx="1381199" cy="828719"/>
      </dsp:txXfrm>
    </dsp:sp>
    <dsp:sp modelId="{88420835-64CE-4071-9352-0EF2B0BFCC90}">
      <dsp:nvSpPr>
        <dsp:cNvPr id="0" name=""/>
        <dsp:cNvSpPr/>
      </dsp:nvSpPr>
      <dsp:spPr>
        <a:xfrm>
          <a:off x="4567200" y="1278492"/>
          <a:ext cx="1381199" cy="828719"/>
        </a:xfrm>
        <a:prstGeom prst="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Medication data and analysis</a:t>
          </a:r>
          <a:endParaRPr lang="en-US" sz="1200" kern="1200"/>
        </a:p>
      </dsp:txBody>
      <dsp:txXfrm>
        <a:off x="4567200" y="1278492"/>
        <a:ext cx="1381199" cy="828719"/>
      </dsp:txXfrm>
    </dsp:sp>
    <dsp:sp modelId="{33B311D4-A0FD-4431-9A8B-39A4FCD35E51}">
      <dsp:nvSpPr>
        <dsp:cNvPr id="0" name=""/>
        <dsp:cNvSpPr/>
      </dsp:nvSpPr>
      <dsp:spPr>
        <a:xfrm>
          <a:off x="6086519" y="1278492"/>
          <a:ext cx="1381199" cy="828719"/>
        </a:xfrm>
        <a:prstGeom prst="rect">
          <a:avLst/>
        </a:prstGeom>
        <a:solidFill>
          <a:schemeClr val="accent5">
            <a:hueOff val="-2973759"/>
            <a:satOff val="-7664"/>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Rider engagement</a:t>
          </a:r>
          <a:endParaRPr lang="en-US" sz="1200" kern="1200"/>
        </a:p>
      </dsp:txBody>
      <dsp:txXfrm>
        <a:off x="6086519" y="1278492"/>
        <a:ext cx="1381199" cy="828719"/>
      </dsp:txXfrm>
    </dsp:sp>
    <dsp:sp modelId="{2AEAD515-9F4F-4FED-BB02-C7A8D3F731BB}">
      <dsp:nvSpPr>
        <dsp:cNvPr id="0" name=""/>
        <dsp:cNvSpPr/>
      </dsp:nvSpPr>
      <dsp:spPr>
        <a:xfrm>
          <a:off x="7605839" y="1278492"/>
          <a:ext cx="1381199" cy="828719"/>
        </a:xfrm>
        <a:prstGeom prst="rect">
          <a:avLst/>
        </a:prstGeom>
        <a:solidFill>
          <a:schemeClr val="accent5">
            <a:hueOff val="-3244100"/>
            <a:satOff val="-8361"/>
            <a:lumOff val="-5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Trainer engagement</a:t>
          </a:r>
          <a:endParaRPr lang="en-US" sz="1200" kern="1200"/>
        </a:p>
      </dsp:txBody>
      <dsp:txXfrm>
        <a:off x="7605839" y="1278492"/>
        <a:ext cx="1381199" cy="828719"/>
      </dsp:txXfrm>
    </dsp:sp>
    <dsp:sp modelId="{7AAE01B9-C960-4C39-80C5-BBC6EFE8454D}">
      <dsp:nvSpPr>
        <dsp:cNvPr id="0" name=""/>
        <dsp:cNvSpPr/>
      </dsp:nvSpPr>
      <dsp:spPr>
        <a:xfrm>
          <a:off x="9125158" y="1278492"/>
          <a:ext cx="1381199" cy="828719"/>
        </a:xfrm>
        <a:prstGeom prst="rect">
          <a:avLst/>
        </a:prstGeom>
        <a:solidFill>
          <a:schemeClr val="accent5">
            <a:hueOff val="-3514442"/>
            <a:satOff val="-9058"/>
            <a:lumOff val="-61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Suitability to race</a:t>
          </a:r>
          <a:endParaRPr lang="en-US" sz="1200" kern="1200"/>
        </a:p>
      </dsp:txBody>
      <dsp:txXfrm>
        <a:off x="9125158" y="1278492"/>
        <a:ext cx="1381199" cy="828719"/>
      </dsp:txXfrm>
    </dsp:sp>
    <dsp:sp modelId="{5740A80C-8867-47C9-90E6-EBCEDC41AC8D}">
      <dsp:nvSpPr>
        <dsp:cNvPr id="0" name=""/>
        <dsp:cNvSpPr/>
      </dsp:nvSpPr>
      <dsp:spPr>
        <a:xfrm>
          <a:off x="9242" y="2245331"/>
          <a:ext cx="1381199" cy="828719"/>
        </a:xfrm>
        <a:prstGeom prst="rect">
          <a:avLst/>
        </a:prstGeom>
        <a:solidFill>
          <a:schemeClr val="accent5">
            <a:hueOff val="-3784784"/>
            <a:satOff val="-9755"/>
            <a:lumOff val="-6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Ground/going research, development and training</a:t>
          </a:r>
          <a:endParaRPr lang="en-US" sz="1200" kern="1200"/>
        </a:p>
      </dsp:txBody>
      <dsp:txXfrm>
        <a:off x="9242" y="2245331"/>
        <a:ext cx="1381199" cy="828719"/>
      </dsp:txXfrm>
    </dsp:sp>
    <dsp:sp modelId="{E3BA865A-1068-4312-8D06-0504D33629CB}">
      <dsp:nvSpPr>
        <dsp:cNvPr id="0" name=""/>
        <dsp:cNvSpPr/>
      </dsp:nvSpPr>
      <dsp:spPr>
        <a:xfrm>
          <a:off x="1528561" y="2245331"/>
          <a:ext cx="1381199" cy="828719"/>
        </a:xfrm>
        <a:prstGeom prst="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Obstacle improvement and development</a:t>
          </a:r>
          <a:endParaRPr lang="en-US" sz="1200" kern="1200"/>
        </a:p>
      </dsp:txBody>
      <dsp:txXfrm>
        <a:off x="1528561" y="2245331"/>
        <a:ext cx="1381199" cy="828719"/>
      </dsp:txXfrm>
    </dsp:sp>
    <dsp:sp modelId="{5839C1C9-7479-4DB8-8F8C-D096D0E63FE7}">
      <dsp:nvSpPr>
        <dsp:cNvPr id="0" name=""/>
        <dsp:cNvSpPr/>
      </dsp:nvSpPr>
      <dsp:spPr>
        <a:xfrm>
          <a:off x="3047880" y="2245331"/>
          <a:ext cx="1381199" cy="828719"/>
        </a:xfrm>
        <a:prstGeom prst="rect">
          <a:avLst/>
        </a:prstGeom>
        <a:solidFill>
          <a:schemeClr val="accent5">
            <a:hueOff val="-4325467"/>
            <a:satOff val="-11148"/>
            <a:lumOff val="-7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Stalls and starting review</a:t>
          </a:r>
          <a:endParaRPr lang="en-US" sz="1200" kern="1200"/>
        </a:p>
      </dsp:txBody>
      <dsp:txXfrm>
        <a:off x="3047880" y="2245331"/>
        <a:ext cx="1381199" cy="828719"/>
      </dsp:txXfrm>
    </dsp:sp>
    <dsp:sp modelId="{1E15B91F-0658-42A5-84FD-FA794A7CE9DD}">
      <dsp:nvSpPr>
        <dsp:cNvPr id="0" name=""/>
        <dsp:cNvSpPr/>
      </dsp:nvSpPr>
      <dsp:spPr>
        <a:xfrm>
          <a:off x="4567200" y="2245331"/>
          <a:ext cx="1381199" cy="828719"/>
        </a:xfrm>
        <a:prstGeom prst="rect">
          <a:avLst/>
        </a:prstGeom>
        <a:solidFill>
          <a:schemeClr val="accent5">
            <a:hueOff val="-4595809"/>
            <a:satOff val="-11845"/>
            <a:lumOff val="-80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Review of impact of prize money for lower placed horses</a:t>
          </a:r>
          <a:endParaRPr lang="en-US" sz="1200" kern="1200"/>
        </a:p>
      </dsp:txBody>
      <dsp:txXfrm>
        <a:off x="4567200" y="2245331"/>
        <a:ext cx="1381199" cy="828719"/>
      </dsp:txXfrm>
    </dsp:sp>
    <dsp:sp modelId="{CDEDD2C2-5C79-469A-8E60-E2DCE3A8D3A7}">
      <dsp:nvSpPr>
        <dsp:cNvPr id="0" name=""/>
        <dsp:cNvSpPr/>
      </dsp:nvSpPr>
      <dsp:spPr>
        <a:xfrm>
          <a:off x="6086519" y="2245331"/>
          <a:ext cx="1381199" cy="828719"/>
        </a:xfrm>
        <a:prstGeom prst="rect">
          <a:avLst/>
        </a:prstGeom>
        <a:solidFill>
          <a:schemeClr val="accent5">
            <a:hueOff val="-4866151"/>
            <a:satOff val="-12542"/>
            <a:lumOff val="-8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Fixture timing &amp; allocation</a:t>
          </a:r>
          <a:endParaRPr lang="en-US" sz="1200" kern="1200"/>
        </a:p>
      </dsp:txBody>
      <dsp:txXfrm>
        <a:off x="6086519" y="2245331"/>
        <a:ext cx="1381199" cy="828719"/>
      </dsp:txXfrm>
    </dsp:sp>
    <dsp:sp modelId="{A4EACF4B-58D4-4642-82D4-F15776302472}">
      <dsp:nvSpPr>
        <dsp:cNvPr id="0" name=""/>
        <dsp:cNvSpPr/>
      </dsp:nvSpPr>
      <dsp:spPr>
        <a:xfrm>
          <a:off x="7605839" y="2245331"/>
          <a:ext cx="1381199" cy="828719"/>
        </a:xfrm>
        <a:prstGeom prst="rect">
          <a:avLst/>
        </a:prstGeom>
        <a:solidFill>
          <a:schemeClr val="accent5">
            <a:hueOff val="-5136492"/>
            <a:satOff val="-13238"/>
            <a:lumOff val="-8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The future of the whip </a:t>
          </a:r>
          <a:endParaRPr lang="en-US" sz="1200" kern="1200"/>
        </a:p>
      </dsp:txBody>
      <dsp:txXfrm>
        <a:off x="7605839" y="2245331"/>
        <a:ext cx="1381199" cy="828719"/>
      </dsp:txXfrm>
    </dsp:sp>
    <dsp:sp modelId="{6FEA4B04-C920-44F9-8D61-7DAF547050A7}">
      <dsp:nvSpPr>
        <dsp:cNvPr id="0" name=""/>
        <dsp:cNvSpPr/>
      </dsp:nvSpPr>
      <dsp:spPr>
        <a:xfrm>
          <a:off x="9125158" y="2245331"/>
          <a:ext cx="1381199" cy="828719"/>
        </a:xfrm>
        <a:prstGeom prst="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Welfare data programme and establishment of a welfare data unit</a:t>
          </a:r>
          <a:endParaRPr lang="en-US" sz="1200" kern="1200"/>
        </a:p>
      </dsp:txBody>
      <dsp:txXfrm>
        <a:off x="9125158" y="2245331"/>
        <a:ext cx="1381199" cy="828719"/>
      </dsp:txXfrm>
    </dsp:sp>
    <dsp:sp modelId="{9EE3D0E4-AEC1-4849-A83C-457A2160C87C}">
      <dsp:nvSpPr>
        <dsp:cNvPr id="0" name=""/>
        <dsp:cNvSpPr/>
      </dsp:nvSpPr>
      <dsp:spPr>
        <a:xfrm>
          <a:off x="1528561" y="3212171"/>
          <a:ext cx="1381199" cy="828719"/>
        </a:xfrm>
        <a:prstGeom prst="rect">
          <a:avLst/>
        </a:prstGeom>
        <a:solidFill>
          <a:schemeClr val="accent5">
            <a:hueOff val="-5677176"/>
            <a:satOff val="-14632"/>
            <a:lumOff val="-9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Thoroughbred Welfare Database</a:t>
          </a:r>
          <a:endParaRPr lang="en-US" sz="1200" kern="1200"/>
        </a:p>
      </dsp:txBody>
      <dsp:txXfrm>
        <a:off x="1528561" y="3212171"/>
        <a:ext cx="1381199" cy="828719"/>
      </dsp:txXfrm>
    </dsp:sp>
    <dsp:sp modelId="{88A23470-34CE-4958-BC54-9E29E1B1DA3D}">
      <dsp:nvSpPr>
        <dsp:cNvPr id="0" name=""/>
        <dsp:cNvSpPr/>
      </dsp:nvSpPr>
      <dsp:spPr>
        <a:xfrm>
          <a:off x="3047880" y="3212171"/>
          <a:ext cx="1381199" cy="828719"/>
        </a:xfrm>
        <a:prstGeom prst="rect">
          <a:avLst/>
        </a:prstGeom>
        <a:solidFill>
          <a:schemeClr val="accent5">
            <a:hueOff val="-5947517"/>
            <a:satOff val="-15329"/>
            <a:lumOff val="-10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Communications strategy and plan</a:t>
          </a:r>
          <a:endParaRPr lang="en-US" sz="1200" kern="1200"/>
        </a:p>
      </dsp:txBody>
      <dsp:txXfrm>
        <a:off x="3047880" y="3212171"/>
        <a:ext cx="1381199" cy="828719"/>
      </dsp:txXfrm>
    </dsp:sp>
    <dsp:sp modelId="{7BFAD987-8AFA-4750-822B-BBA248B01277}">
      <dsp:nvSpPr>
        <dsp:cNvPr id="0" name=""/>
        <dsp:cNvSpPr/>
      </dsp:nvSpPr>
      <dsp:spPr>
        <a:xfrm>
          <a:off x="4567200" y="3212171"/>
          <a:ext cx="1381199" cy="828719"/>
        </a:xfrm>
        <a:prstGeom prst="rect">
          <a:avLst/>
        </a:prstGeom>
        <a:solidFill>
          <a:schemeClr val="accent5">
            <a:hueOff val="-6217859"/>
            <a:satOff val="-16025"/>
            <a:lumOff val="-10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Promotional welfare communications plan</a:t>
          </a:r>
          <a:endParaRPr lang="en-US" sz="1200" kern="1200"/>
        </a:p>
      </dsp:txBody>
      <dsp:txXfrm>
        <a:off x="4567200" y="3212171"/>
        <a:ext cx="1381199" cy="828719"/>
      </dsp:txXfrm>
    </dsp:sp>
    <dsp:sp modelId="{7C57F39B-A9DC-4432-AD06-71FD4436C3EE}">
      <dsp:nvSpPr>
        <dsp:cNvPr id="0" name=""/>
        <dsp:cNvSpPr/>
      </dsp:nvSpPr>
      <dsp:spPr>
        <a:xfrm>
          <a:off x="6086519" y="3212171"/>
          <a:ext cx="1381199" cy="828719"/>
        </a:xfrm>
        <a:prstGeom prst="rect">
          <a:avLst/>
        </a:prstGeom>
        <a:solidFill>
          <a:schemeClr val="accent5">
            <a:hueOff val="-6488201"/>
            <a:satOff val="-16722"/>
            <a:lumOff val="-11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Corporate communications (welfare) plan</a:t>
          </a:r>
          <a:endParaRPr lang="en-US" sz="1200" kern="1200"/>
        </a:p>
      </dsp:txBody>
      <dsp:txXfrm>
        <a:off x="6086519" y="3212171"/>
        <a:ext cx="1381199" cy="828719"/>
      </dsp:txXfrm>
    </dsp:sp>
    <dsp:sp modelId="{C500008A-2CA0-4B4D-A8FB-41E48A2E5C6F}">
      <dsp:nvSpPr>
        <dsp:cNvPr id="0" name=""/>
        <dsp:cNvSpPr/>
      </dsp:nvSpPr>
      <dsp:spPr>
        <a:xfrm>
          <a:off x="7605839" y="3212171"/>
          <a:ext cx="1381199" cy="828719"/>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Code of ethics  </a:t>
          </a:r>
          <a:endParaRPr lang="en-US" sz="1200" kern="1200"/>
        </a:p>
      </dsp:txBody>
      <dsp:txXfrm>
        <a:off x="7605839" y="3212171"/>
        <a:ext cx="1381199" cy="82871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16AB51-7E88-4B4F-B263-C0EA71454D00}" type="datetimeFigureOut">
              <a:rPr lang="en-GB" smtClean="0"/>
              <a:t>28/06/2022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C435F-0D7B-4783-A471-6FEDE3C68F26}" type="slidenum">
              <a:rPr lang="en-GB" smtClean="0"/>
              <a:t>‹#›</a:t>
            </a:fld>
            <a:endParaRPr lang="en-GB"/>
          </a:p>
        </p:txBody>
      </p:sp>
    </p:spTree>
    <p:extLst>
      <p:ext uri="{BB962C8B-B14F-4D97-AF65-F5344CB8AC3E}">
        <p14:creationId xmlns:p14="http://schemas.microsoft.com/office/powerpoint/2010/main" val="1759509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Within the life well lived strategy there are 26 projects of which the majority are scoped and live. They can be broken down into ¾ main areas which we will look at in a little more details now </a:t>
            </a:r>
          </a:p>
        </p:txBody>
      </p:sp>
      <p:sp>
        <p:nvSpPr>
          <p:cNvPr id="4" name="Slide Number Placeholder 3"/>
          <p:cNvSpPr>
            <a:spLocks noGrp="1"/>
          </p:cNvSpPr>
          <p:nvPr>
            <p:ph type="sldNum" sz="quarter" idx="5"/>
          </p:nvPr>
        </p:nvSpPr>
        <p:spPr/>
        <p:txBody>
          <a:bodyPr/>
          <a:lstStyle/>
          <a:p>
            <a:fld id="{6F8C435F-0D7B-4783-A471-6FEDE3C68F26}" type="slidenum">
              <a:rPr lang="en-GB" smtClean="0"/>
              <a:t>6</a:t>
            </a:fld>
            <a:endParaRPr lang="en-GB"/>
          </a:p>
        </p:txBody>
      </p:sp>
    </p:spTree>
    <p:extLst>
      <p:ext uri="{BB962C8B-B14F-4D97-AF65-F5344CB8AC3E}">
        <p14:creationId xmlns:p14="http://schemas.microsoft.com/office/powerpoint/2010/main" val="3327964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8C435F-0D7B-4783-A471-6FEDE3C68F26}" type="slidenum">
              <a:rPr lang="en-GB" smtClean="0"/>
              <a:t>8</a:t>
            </a:fld>
            <a:endParaRPr lang="en-GB"/>
          </a:p>
        </p:txBody>
      </p:sp>
    </p:spTree>
    <p:extLst>
      <p:ext uri="{BB962C8B-B14F-4D97-AF65-F5344CB8AC3E}">
        <p14:creationId xmlns:p14="http://schemas.microsoft.com/office/powerpoint/2010/main" val="883170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dirty="0">
                <a:solidFill>
                  <a:srgbClr val="000000"/>
                </a:solidFill>
                <a:effectLst/>
                <a:latin typeface="Calibri" panose="020F0502020204030204" pitchFamily="34" charset="0"/>
              </a:rPr>
              <a:t>In the last 8 months the HWB achieved a consensus on the current extent of racing’s responsibility. This stemmed from numerous meetings held by a working and steering group, representing all of racing’s stakeholders.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alibri" panose="020F0502020204030204" pitchFamily="34" charset="0"/>
              </a:rPr>
              <a:t>Thanks to this definition, the aftercare funding review recommendations are now being implemented, following a priority list. With the first being an expansion of the original safety net, to include horses as they first retire from the sport.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alibri" panose="020F0502020204030204" pitchFamily="34" charset="0"/>
              </a:rPr>
              <a:t>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alibri" panose="020F0502020204030204" pitchFamily="34" charset="0"/>
              </a:rPr>
              <a:t>To this effect a national finding call was held, engaging over 60 UK thoroughbred </a:t>
            </a:r>
            <a:r>
              <a:rPr lang="en-GB" sz="1800" b="0" i="0" dirty="0" err="1">
                <a:solidFill>
                  <a:srgbClr val="000000"/>
                </a:solidFill>
                <a:effectLst/>
                <a:latin typeface="Calibri" panose="020F0502020204030204" pitchFamily="34" charset="0"/>
              </a:rPr>
              <a:t>retrainers</a:t>
            </a:r>
            <a:r>
              <a:rPr lang="en-GB" sz="1800" b="0" i="0" dirty="0">
                <a:solidFill>
                  <a:srgbClr val="000000"/>
                </a:solidFill>
                <a:effectLst/>
                <a:latin typeface="Calibri" panose="020F0502020204030204" pitchFamily="34" charset="0"/>
              </a:rPr>
              <a:t>/</a:t>
            </a:r>
            <a:r>
              <a:rPr lang="en-GB" sz="1800" b="0" i="0" dirty="0" err="1">
                <a:solidFill>
                  <a:srgbClr val="000000"/>
                </a:solidFill>
                <a:effectLst/>
                <a:latin typeface="Calibri" panose="020F0502020204030204" pitchFamily="34" charset="0"/>
              </a:rPr>
              <a:t>rehomers</a:t>
            </a:r>
            <a:r>
              <a:rPr lang="en-GB" sz="1800" b="0" i="0" dirty="0">
                <a:solidFill>
                  <a:srgbClr val="000000"/>
                </a:solidFill>
                <a:effectLst/>
                <a:latin typeface="Calibri" panose="020F0502020204030204" pitchFamily="34" charset="0"/>
              </a:rPr>
              <a:t>, resulting in a centre of excellence being appointed.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alibri" panose="020F0502020204030204" pitchFamily="34" charset="0"/>
              </a:rPr>
              <a:t>At the same time an online welfare assessment tool designed by the university of Surrey is being tested, which promises real time assessment of these horses throughout their rehoming path. The AWAG tool has been extensively used in other contexts where animal welfare is monitored daily.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alibri" panose="020F0502020204030204" pitchFamily="34" charset="0"/>
              </a:rPr>
              <a:t>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alibri" panose="020F0502020204030204" pitchFamily="34" charset="0"/>
              </a:rPr>
              <a:t>The next few months will see a greater engagement of service providers to focus on creating an accreditation system, ensuring consistency of practices and procedures across the country. This will strengthen collaborations within and outside the racing industry.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alibri" panose="020F0502020204030204" pitchFamily="34" charset="0"/>
              </a:rPr>
              <a:t>The focus on education is strongly supported by all, as a means to assure sustainability of the sector.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alibri" panose="020F0502020204030204" pitchFamily="34" charset="0"/>
              </a:rPr>
              <a:t> </a:t>
            </a:r>
            <a:endParaRPr lang="en-GB" b="0" i="0" dirty="0">
              <a:solidFill>
                <a:srgbClr val="000000"/>
              </a:solidFill>
              <a:effectLst/>
              <a:latin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fld id="{6F8C435F-0D7B-4783-A471-6FEDE3C68F26}" type="slidenum">
              <a:rPr lang="en-GB" smtClean="0"/>
              <a:t>9</a:t>
            </a:fld>
            <a:endParaRPr lang="en-GB"/>
          </a:p>
        </p:txBody>
      </p:sp>
    </p:spTree>
    <p:extLst>
      <p:ext uri="{BB962C8B-B14F-4D97-AF65-F5344CB8AC3E}">
        <p14:creationId xmlns:p14="http://schemas.microsoft.com/office/powerpoint/2010/main" val="655388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issued in June, with </a:t>
            </a:r>
            <a:r>
              <a:rPr lang="en-GB" dirty="0" err="1"/>
              <a:t>deyails</a:t>
            </a:r>
            <a:r>
              <a:rPr lang="en-GB" dirty="0"/>
              <a:t> of the progress thus far. Copies are available upon request by contacting us on the HWB box email address on the final slide </a:t>
            </a:r>
          </a:p>
        </p:txBody>
      </p:sp>
      <p:sp>
        <p:nvSpPr>
          <p:cNvPr id="4" name="Slide Number Placeholder 3"/>
          <p:cNvSpPr>
            <a:spLocks noGrp="1"/>
          </p:cNvSpPr>
          <p:nvPr>
            <p:ph type="sldNum" sz="quarter" idx="5"/>
          </p:nvPr>
        </p:nvSpPr>
        <p:spPr/>
        <p:txBody>
          <a:bodyPr/>
          <a:lstStyle/>
          <a:p>
            <a:fld id="{6F8C435F-0D7B-4783-A471-6FEDE3C68F26}" type="slidenum">
              <a:rPr lang="en-GB" smtClean="0"/>
              <a:t>10</a:t>
            </a:fld>
            <a:endParaRPr lang="en-GB"/>
          </a:p>
        </p:txBody>
      </p:sp>
    </p:spTree>
    <p:extLst>
      <p:ext uri="{BB962C8B-B14F-4D97-AF65-F5344CB8AC3E}">
        <p14:creationId xmlns:p14="http://schemas.microsoft.com/office/powerpoint/2010/main" val="1898026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8C435F-0D7B-4783-A471-6FEDE3C68F26}" type="slidenum">
              <a:rPr lang="en-GB" smtClean="0"/>
              <a:t>11</a:t>
            </a:fld>
            <a:endParaRPr lang="en-GB"/>
          </a:p>
        </p:txBody>
      </p:sp>
    </p:spTree>
    <p:extLst>
      <p:ext uri="{BB962C8B-B14F-4D97-AF65-F5344CB8AC3E}">
        <p14:creationId xmlns:p14="http://schemas.microsoft.com/office/powerpoint/2010/main" val="303156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8C435F-0D7B-4783-A471-6FEDE3C68F26}" type="slidenum">
              <a:rPr lang="en-GB" smtClean="0"/>
              <a:t>12</a:t>
            </a:fld>
            <a:endParaRPr lang="en-GB"/>
          </a:p>
        </p:txBody>
      </p:sp>
    </p:spTree>
    <p:extLst>
      <p:ext uri="{BB962C8B-B14F-4D97-AF65-F5344CB8AC3E}">
        <p14:creationId xmlns:p14="http://schemas.microsoft.com/office/powerpoint/2010/main" val="2616924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54EB1-9E90-474B-85ED-E1DFE83109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E851253-1DE0-4614-AE5D-7A5BB86DA7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3CAB62B-0F9B-4BF8-84E0-54831DDAECE2}"/>
              </a:ext>
            </a:extLst>
          </p:cNvPr>
          <p:cNvSpPr>
            <a:spLocks noGrp="1"/>
          </p:cNvSpPr>
          <p:nvPr>
            <p:ph type="dt" sz="half" idx="10"/>
          </p:nvPr>
        </p:nvSpPr>
        <p:spPr/>
        <p:txBody>
          <a:bodyPr/>
          <a:lstStyle/>
          <a:p>
            <a:fld id="{846CE7D5-CF57-46EF-B807-FDD0502418D4}" type="datetimeFigureOut">
              <a:rPr lang="en-GB" smtClean="0"/>
              <a:t>28/06/2022</a:t>
            </a:fld>
            <a:endParaRPr lang="en-GB"/>
          </a:p>
        </p:txBody>
      </p:sp>
      <p:sp>
        <p:nvSpPr>
          <p:cNvPr id="5" name="Footer Placeholder 4">
            <a:extLst>
              <a:ext uri="{FF2B5EF4-FFF2-40B4-BE49-F238E27FC236}">
                <a16:creationId xmlns:a16="http://schemas.microsoft.com/office/drawing/2014/main" id="{7CD41B7D-A6EA-48A1-B1A0-449DA07F82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DDB871-BD07-45FA-B13A-900FF602887A}"/>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76234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79305-88A4-4E1C-8346-CAAD6474EC3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C7D3EC0-BB80-4154-A23A-5F0F1982A8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BA55B1-573F-467D-87BE-07D348DF2BC4}"/>
              </a:ext>
            </a:extLst>
          </p:cNvPr>
          <p:cNvSpPr>
            <a:spLocks noGrp="1"/>
          </p:cNvSpPr>
          <p:nvPr>
            <p:ph type="dt" sz="half" idx="10"/>
          </p:nvPr>
        </p:nvSpPr>
        <p:spPr/>
        <p:txBody>
          <a:bodyPr/>
          <a:lstStyle/>
          <a:p>
            <a:fld id="{846CE7D5-CF57-46EF-B807-FDD0502418D4}" type="datetimeFigureOut">
              <a:rPr lang="en-GB" smtClean="0"/>
              <a:t>28/06/2022</a:t>
            </a:fld>
            <a:endParaRPr lang="en-GB"/>
          </a:p>
        </p:txBody>
      </p:sp>
      <p:sp>
        <p:nvSpPr>
          <p:cNvPr id="5" name="Footer Placeholder 4">
            <a:extLst>
              <a:ext uri="{FF2B5EF4-FFF2-40B4-BE49-F238E27FC236}">
                <a16:creationId xmlns:a16="http://schemas.microsoft.com/office/drawing/2014/main" id="{2DEAA639-9376-488C-860D-68122AB62C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8FFA7A-979F-4AD2-B637-F4A54484B73B}"/>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908269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9667EE-A855-4030-B933-B700D9FCBD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E5933C-ACC2-4293-9FBC-14BEAD93F9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2A2404-0F3E-459C-94F5-A313D8BAE890}"/>
              </a:ext>
            </a:extLst>
          </p:cNvPr>
          <p:cNvSpPr>
            <a:spLocks noGrp="1"/>
          </p:cNvSpPr>
          <p:nvPr>
            <p:ph type="dt" sz="half" idx="10"/>
          </p:nvPr>
        </p:nvSpPr>
        <p:spPr/>
        <p:txBody>
          <a:bodyPr/>
          <a:lstStyle/>
          <a:p>
            <a:fld id="{846CE7D5-CF57-46EF-B807-FDD0502418D4}" type="datetimeFigureOut">
              <a:rPr lang="en-GB" smtClean="0"/>
              <a:t>28/06/2022</a:t>
            </a:fld>
            <a:endParaRPr lang="en-GB"/>
          </a:p>
        </p:txBody>
      </p:sp>
      <p:sp>
        <p:nvSpPr>
          <p:cNvPr id="5" name="Footer Placeholder 4">
            <a:extLst>
              <a:ext uri="{FF2B5EF4-FFF2-40B4-BE49-F238E27FC236}">
                <a16:creationId xmlns:a16="http://schemas.microsoft.com/office/drawing/2014/main" id="{3AF9495F-66D8-454A-AEEC-25361BD641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02FE80-8E38-4D0A-B0E3-F1681AC92A12}"/>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165003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Gold Section Title">
    <p:bg>
      <p:bgPr>
        <a:solidFill>
          <a:schemeClr val="bg1"/>
        </a:solidFill>
        <a:effectLst/>
      </p:bgPr>
    </p:bg>
    <p:spTree>
      <p:nvGrpSpPr>
        <p:cNvPr id="1" name=""/>
        <p:cNvGrpSpPr/>
        <p:nvPr/>
      </p:nvGrpSpPr>
      <p:grpSpPr>
        <a:xfrm>
          <a:off x="0" y="0"/>
          <a:ext cx="0" cy="0"/>
          <a:chOff x="0" y="0"/>
          <a:chExt cx="0" cy="0"/>
        </a:xfrm>
      </p:grpSpPr>
      <p:sp>
        <p:nvSpPr>
          <p:cNvPr id="28" name="object 2">
            <a:extLst>
              <a:ext uri="{FF2B5EF4-FFF2-40B4-BE49-F238E27FC236}">
                <a16:creationId xmlns:a16="http://schemas.microsoft.com/office/drawing/2014/main" id="{F416F051-DE75-B146-8A8B-D5E93CF3E3CA}"/>
              </a:ext>
            </a:extLst>
          </p:cNvPr>
          <p:cNvSpPr/>
          <p:nvPr userDrawn="1"/>
        </p:nvSpPr>
        <p:spPr>
          <a:xfrm>
            <a:off x="0" y="0"/>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CA9157"/>
          </a:solidFill>
        </p:spPr>
        <p:txBody>
          <a:bodyPr wrap="square" lIns="0" tIns="0" rIns="0" bIns="0" rtlCol="0"/>
          <a:lstStyle/>
          <a:p>
            <a:endParaRPr/>
          </a:p>
        </p:txBody>
      </p:sp>
      <p:sp>
        <p:nvSpPr>
          <p:cNvPr id="15" name="bg object 17">
            <a:extLst>
              <a:ext uri="{FF2B5EF4-FFF2-40B4-BE49-F238E27FC236}">
                <a16:creationId xmlns:a16="http://schemas.microsoft.com/office/drawing/2014/main" id="{091CABC6-7CCD-304E-83B8-A7D0F520BECD}"/>
              </a:ext>
            </a:extLst>
          </p:cNvPr>
          <p:cNvSpPr/>
          <p:nvPr userDrawn="1"/>
        </p:nvSpPr>
        <p:spPr>
          <a:xfrm>
            <a:off x="360001" y="6324349"/>
            <a:ext cx="11473815" cy="0"/>
          </a:xfrm>
          <a:custGeom>
            <a:avLst/>
            <a:gdLst/>
            <a:ahLst/>
            <a:cxnLst/>
            <a:rect l="l" t="t" r="r" b="b"/>
            <a:pathLst>
              <a:path w="11473815">
                <a:moveTo>
                  <a:pt x="0" y="0"/>
                </a:moveTo>
                <a:lnTo>
                  <a:pt x="11473192" y="0"/>
                </a:lnTo>
              </a:path>
            </a:pathLst>
          </a:custGeom>
          <a:ln w="12700">
            <a:solidFill>
              <a:schemeClr val="bg1"/>
            </a:solidFill>
          </a:ln>
        </p:spPr>
        <p:txBody>
          <a:bodyPr wrap="square" lIns="0" tIns="0" rIns="0" bIns="0" rtlCol="0"/>
          <a:lstStyle/>
          <a:p>
            <a:endParaRPr/>
          </a:p>
        </p:txBody>
      </p:sp>
      <p:sp>
        <p:nvSpPr>
          <p:cNvPr id="10" name="object 12">
            <a:extLst>
              <a:ext uri="{FF2B5EF4-FFF2-40B4-BE49-F238E27FC236}">
                <a16:creationId xmlns:a16="http://schemas.microsoft.com/office/drawing/2014/main" id="{1667C419-9C19-52E9-F38D-A67A2A00A826}"/>
              </a:ext>
            </a:extLst>
          </p:cNvPr>
          <p:cNvSpPr txBox="1"/>
          <p:nvPr userDrawn="1"/>
        </p:nvSpPr>
        <p:spPr>
          <a:xfrm>
            <a:off x="369670" y="6420836"/>
            <a:ext cx="5116730" cy="157735"/>
          </a:xfrm>
          <a:prstGeom prst="rect">
            <a:avLst/>
          </a:prstGeom>
        </p:spPr>
        <p:txBody>
          <a:bodyPr vert="horz" wrap="square" lIns="0" tIns="3810" rIns="0" bIns="0" rtlCol="0">
            <a:spAutoFit/>
          </a:bodyPr>
          <a:lstStyle/>
          <a:p>
            <a:pPr marL="12700">
              <a:lnSpc>
                <a:spcPct val="100000"/>
              </a:lnSpc>
              <a:spcBef>
                <a:spcPts val="30"/>
              </a:spcBef>
            </a:pPr>
            <a:r>
              <a:rPr lang="en-GB" sz="1000" b="0" spc="0" dirty="0">
                <a:solidFill>
                  <a:schemeClr val="bg1"/>
                </a:solidFill>
                <a:latin typeface="Bellefair" pitchFamily="2" charset="-79"/>
                <a:cs typeface="Bellefair" pitchFamily="2" charset="-79"/>
              </a:rPr>
              <a:t>THE HORSERACING INDUSTRY CONFERENCE </a:t>
            </a:r>
            <a:r>
              <a:rPr lang="en-GB" sz="1000" b="1" spc="-20" dirty="0">
                <a:solidFill>
                  <a:schemeClr val="bg1"/>
                </a:solidFill>
                <a:latin typeface="Ubuntu"/>
                <a:cs typeface="Ubuntu"/>
              </a:rPr>
              <a:t>2022</a:t>
            </a:r>
            <a:endParaRPr lang="en-GB" sz="1000" b="1" spc="0" dirty="0">
              <a:solidFill>
                <a:schemeClr val="bg1"/>
              </a:solidFill>
              <a:latin typeface=""/>
              <a:cs typeface="Bellefair" pitchFamily="2" charset="-79"/>
            </a:endParaRPr>
          </a:p>
        </p:txBody>
      </p:sp>
      <p:sp>
        <p:nvSpPr>
          <p:cNvPr id="13" name="Picture Placeholder 9">
            <a:extLst>
              <a:ext uri="{FF2B5EF4-FFF2-40B4-BE49-F238E27FC236}">
                <a16:creationId xmlns:a16="http://schemas.microsoft.com/office/drawing/2014/main" id="{0D882342-341C-110A-5E2D-B7483019DBBB}"/>
              </a:ext>
            </a:extLst>
          </p:cNvPr>
          <p:cNvSpPr>
            <a:spLocks noGrp="1"/>
          </p:cNvSpPr>
          <p:nvPr>
            <p:ph type="pic" sz="quarter" idx="10"/>
          </p:nvPr>
        </p:nvSpPr>
        <p:spPr>
          <a:xfrm>
            <a:off x="4534535" y="990600"/>
            <a:ext cx="3124200" cy="1981200"/>
          </a:xfrm>
          <a:prstGeom prst="rect">
            <a:avLst/>
          </a:prstGeom>
          <a:solidFill>
            <a:schemeClr val="accent6">
              <a:lumMod val="20000"/>
              <a:lumOff val="80000"/>
            </a:schemeClr>
          </a:solidFill>
        </p:spPr>
        <p:txBody>
          <a:bodyPr/>
          <a:lstStyle/>
          <a:p>
            <a:endParaRPr lang="en-US"/>
          </a:p>
        </p:txBody>
      </p:sp>
    </p:spTree>
    <p:extLst>
      <p:ext uri="{BB962C8B-B14F-4D97-AF65-F5344CB8AC3E}">
        <p14:creationId xmlns:p14="http://schemas.microsoft.com/office/powerpoint/2010/main" val="2757455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B2E1F-F6F7-49E7-B410-9408ADA984D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B6B9025-BE58-4126-AB00-5C6FBBAC2E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A3A77A-8156-443E-AF77-E1AFD302A4D0}"/>
              </a:ext>
            </a:extLst>
          </p:cNvPr>
          <p:cNvSpPr>
            <a:spLocks noGrp="1"/>
          </p:cNvSpPr>
          <p:nvPr>
            <p:ph type="dt" sz="half" idx="10"/>
          </p:nvPr>
        </p:nvSpPr>
        <p:spPr/>
        <p:txBody>
          <a:bodyPr/>
          <a:lstStyle/>
          <a:p>
            <a:fld id="{846CE7D5-CF57-46EF-B807-FDD0502418D4}" type="datetimeFigureOut">
              <a:rPr lang="en-GB" smtClean="0"/>
              <a:t>28/06/2022</a:t>
            </a:fld>
            <a:endParaRPr lang="en-GB"/>
          </a:p>
        </p:txBody>
      </p:sp>
      <p:sp>
        <p:nvSpPr>
          <p:cNvPr id="5" name="Footer Placeholder 4">
            <a:extLst>
              <a:ext uri="{FF2B5EF4-FFF2-40B4-BE49-F238E27FC236}">
                <a16:creationId xmlns:a16="http://schemas.microsoft.com/office/drawing/2014/main" id="{58D4BCDF-264C-47D6-955F-A8BE0E3C3C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852138-0BFD-4DD6-BC8F-4281F35B3256}"/>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797723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F0F18-7C26-473C-B6EC-33DF43A176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8400FC5-6B82-4A69-AC29-B61DFD9BB3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4A71E5-AA5B-4F21-8C0B-32A9E80ADAD9}"/>
              </a:ext>
            </a:extLst>
          </p:cNvPr>
          <p:cNvSpPr>
            <a:spLocks noGrp="1"/>
          </p:cNvSpPr>
          <p:nvPr>
            <p:ph type="dt" sz="half" idx="10"/>
          </p:nvPr>
        </p:nvSpPr>
        <p:spPr/>
        <p:txBody>
          <a:bodyPr/>
          <a:lstStyle/>
          <a:p>
            <a:fld id="{846CE7D5-CF57-46EF-B807-FDD0502418D4}" type="datetimeFigureOut">
              <a:rPr lang="en-GB" smtClean="0"/>
              <a:t>28/06/2022</a:t>
            </a:fld>
            <a:endParaRPr lang="en-GB"/>
          </a:p>
        </p:txBody>
      </p:sp>
      <p:sp>
        <p:nvSpPr>
          <p:cNvPr id="5" name="Footer Placeholder 4">
            <a:extLst>
              <a:ext uri="{FF2B5EF4-FFF2-40B4-BE49-F238E27FC236}">
                <a16:creationId xmlns:a16="http://schemas.microsoft.com/office/drawing/2014/main" id="{7ED657C7-FFFE-4B62-BA7D-D263FCA785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8383AA-52CF-47CD-A93C-63D3BF9D608A}"/>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801580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58B99-4106-46D9-B55D-0D304558916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7496637-23A9-4497-837E-9AD61045E1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51CAF83-9B89-43D0-AAAE-9FDC884DFB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59CA769-7559-408B-91C1-19A43FF78864}"/>
              </a:ext>
            </a:extLst>
          </p:cNvPr>
          <p:cNvSpPr>
            <a:spLocks noGrp="1"/>
          </p:cNvSpPr>
          <p:nvPr>
            <p:ph type="dt" sz="half" idx="10"/>
          </p:nvPr>
        </p:nvSpPr>
        <p:spPr/>
        <p:txBody>
          <a:bodyPr/>
          <a:lstStyle/>
          <a:p>
            <a:fld id="{846CE7D5-CF57-46EF-B807-FDD0502418D4}" type="datetimeFigureOut">
              <a:rPr lang="en-GB" smtClean="0"/>
              <a:t>28/06/2022</a:t>
            </a:fld>
            <a:endParaRPr lang="en-GB"/>
          </a:p>
        </p:txBody>
      </p:sp>
      <p:sp>
        <p:nvSpPr>
          <p:cNvPr id="6" name="Footer Placeholder 5">
            <a:extLst>
              <a:ext uri="{FF2B5EF4-FFF2-40B4-BE49-F238E27FC236}">
                <a16:creationId xmlns:a16="http://schemas.microsoft.com/office/drawing/2014/main" id="{FAF255CF-1085-4B3D-A382-541229D0241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85EBB4B-D766-4963-BA88-2CC0359DBD9A}"/>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591711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81D17-5B80-4B69-B3D7-7EF22FF34EC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5FAE97-2198-4818-8DF7-291BEAE528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24E67A-8778-4785-857A-D7F6D782CC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2FED3B-1605-421E-9297-26CCE0BF23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9D71F6-5E15-49FC-94B2-A94B98806B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B9FBDF4-0AD7-424A-ABA3-36318E4D180F}"/>
              </a:ext>
            </a:extLst>
          </p:cNvPr>
          <p:cNvSpPr>
            <a:spLocks noGrp="1"/>
          </p:cNvSpPr>
          <p:nvPr>
            <p:ph type="dt" sz="half" idx="10"/>
          </p:nvPr>
        </p:nvSpPr>
        <p:spPr/>
        <p:txBody>
          <a:bodyPr/>
          <a:lstStyle/>
          <a:p>
            <a:fld id="{846CE7D5-CF57-46EF-B807-FDD0502418D4}" type="datetimeFigureOut">
              <a:rPr lang="en-GB" smtClean="0"/>
              <a:t>28/06/2022</a:t>
            </a:fld>
            <a:endParaRPr lang="en-GB"/>
          </a:p>
        </p:txBody>
      </p:sp>
      <p:sp>
        <p:nvSpPr>
          <p:cNvPr id="8" name="Footer Placeholder 7">
            <a:extLst>
              <a:ext uri="{FF2B5EF4-FFF2-40B4-BE49-F238E27FC236}">
                <a16:creationId xmlns:a16="http://schemas.microsoft.com/office/drawing/2014/main" id="{D871DFE9-A168-45B5-9611-D4991A83A40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9125ACF-933E-4561-AE6E-D6518AF07C19}"/>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30004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2101E-14CA-4848-8BCA-8F5B0A22A0E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7C7D995-9E55-47BF-8AA7-7319751DB6D7}"/>
              </a:ext>
            </a:extLst>
          </p:cNvPr>
          <p:cNvSpPr>
            <a:spLocks noGrp="1"/>
          </p:cNvSpPr>
          <p:nvPr>
            <p:ph type="dt" sz="half" idx="10"/>
          </p:nvPr>
        </p:nvSpPr>
        <p:spPr/>
        <p:txBody>
          <a:bodyPr/>
          <a:lstStyle/>
          <a:p>
            <a:fld id="{846CE7D5-CF57-46EF-B807-FDD0502418D4}" type="datetimeFigureOut">
              <a:rPr lang="en-GB" smtClean="0"/>
              <a:t>28/06/2022</a:t>
            </a:fld>
            <a:endParaRPr lang="en-GB"/>
          </a:p>
        </p:txBody>
      </p:sp>
      <p:sp>
        <p:nvSpPr>
          <p:cNvPr id="4" name="Footer Placeholder 3">
            <a:extLst>
              <a:ext uri="{FF2B5EF4-FFF2-40B4-BE49-F238E27FC236}">
                <a16:creationId xmlns:a16="http://schemas.microsoft.com/office/drawing/2014/main" id="{3532AB6A-A3D8-4AE6-9E60-B6AC72215A7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812B622-BAC5-4173-853D-EBD7CE7CE2C1}"/>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579372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8C1C26-C50A-4C4D-B394-0CA045641949}"/>
              </a:ext>
            </a:extLst>
          </p:cNvPr>
          <p:cNvSpPr>
            <a:spLocks noGrp="1"/>
          </p:cNvSpPr>
          <p:nvPr>
            <p:ph type="dt" sz="half" idx="10"/>
          </p:nvPr>
        </p:nvSpPr>
        <p:spPr/>
        <p:txBody>
          <a:bodyPr/>
          <a:lstStyle/>
          <a:p>
            <a:fld id="{846CE7D5-CF57-46EF-B807-FDD0502418D4}" type="datetimeFigureOut">
              <a:rPr lang="en-GB" smtClean="0"/>
              <a:t>28/06/2022</a:t>
            </a:fld>
            <a:endParaRPr lang="en-GB"/>
          </a:p>
        </p:txBody>
      </p:sp>
      <p:sp>
        <p:nvSpPr>
          <p:cNvPr id="3" name="Footer Placeholder 2">
            <a:extLst>
              <a:ext uri="{FF2B5EF4-FFF2-40B4-BE49-F238E27FC236}">
                <a16:creationId xmlns:a16="http://schemas.microsoft.com/office/drawing/2014/main" id="{9A095EBD-E997-40AA-A73E-76ED132480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8E0F127-4AA2-4537-819B-A9E0949D40FE}"/>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032669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F0936-78C7-4C94-89C3-FC67542013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0D3BCF5-8C67-49E3-88C5-D9A3B01B1D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0090363-C581-4D3F-A74A-6CE579FE2A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54698F-A366-4F37-B8BB-C7388A01DD3E}"/>
              </a:ext>
            </a:extLst>
          </p:cNvPr>
          <p:cNvSpPr>
            <a:spLocks noGrp="1"/>
          </p:cNvSpPr>
          <p:nvPr>
            <p:ph type="dt" sz="half" idx="10"/>
          </p:nvPr>
        </p:nvSpPr>
        <p:spPr/>
        <p:txBody>
          <a:bodyPr/>
          <a:lstStyle/>
          <a:p>
            <a:fld id="{846CE7D5-CF57-46EF-B807-FDD0502418D4}" type="datetimeFigureOut">
              <a:rPr lang="en-GB" smtClean="0"/>
              <a:t>28/06/2022</a:t>
            </a:fld>
            <a:endParaRPr lang="en-GB"/>
          </a:p>
        </p:txBody>
      </p:sp>
      <p:sp>
        <p:nvSpPr>
          <p:cNvPr id="6" name="Footer Placeholder 5">
            <a:extLst>
              <a:ext uri="{FF2B5EF4-FFF2-40B4-BE49-F238E27FC236}">
                <a16:creationId xmlns:a16="http://schemas.microsoft.com/office/drawing/2014/main" id="{D68EEE08-6AFB-4BBE-9580-E5EC91A022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135D856-FB35-4E3F-9EE5-912115F7EBB1}"/>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045313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A403B-1F54-4F73-8736-655250A030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D166F8D-0807-403F-9173-1A873F4A9A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342D552-A9BB-4ABC-A577-4EA3B7C853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341E46-BA31-4153-8B00-46E0CBA4CCA7}"/>
              </a:ext>
            </a:extLst>
          </p:cNvPr>
          <p:cNvSpPr>
            <a:spLocks noGrp="1"/>
          </p:cNvSpPr>
          <p:nvPr>
            <p:ph type="dt" sz="half" idx="10"/>
          </p:nvPr>
        </p:nvSpPr>
        <p:spPr/>
        <p:txBody>
          <a:bodyPr/>
          <a:lstStyle/>
          <a:p>
            <a:fld id="{846CE7D5-CF57-46EF-B807-FDD0502418D4}" type="datetimeFigureOut">
              <a:rPr lang="en-GB" smtClean="0"/>
              <a:t>28/06/2022</a:t>
            </a:fld>
            <a:endParaRPr lang="en-GB"/>
          </a:p>
        </p:txBody>
      </p:sp>
      <p:sp>
        <p:nvSpPr>
          <p:cNvPr id="6" name="Footer Placeholder 5">
            <a:extLst>
              <a:ext uri="{FF2B5EF4-FFF2-40B4-BE49-F238E27FC236}">
                <a16:creationId xmlns:a16="http://schemas.microsoft.com/office/drawing/2014/main" id="{00F7A91B-51B1-4605-9738-A1BEC91FE6E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D1C7A74-0E1F-4AAC-BAE1-84AF8E339F24}"/>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193992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3B3ED1-AD76-4224-B0D0-2272C79500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158533B-971C-48D4-8DFD-2236034585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AA883A-C298-4BDC-BC6D-E0768058D3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28/06/2022</a:t>
            </a:fld>
            <a:endParaRPr lang="en-GB"/>
          </a:p>
        </p:txBody>
      </p:sp>
      <p:sp>
        <p:nvSpPr>
          <p:cNvPr id="5" name="Footer Placeholder 4">
            <a:extLst>
              <a:ext uri="{FF2B5EF4-FFF2-40B4-BE49-F238E27FC236}">
                <a16:creationId xmlns:a16="http://schemas.microsoft.com/office/drawing/2014/main" id="{C119D627-F382-4849-BC0A-80966FC2A9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53082AC-CBFE-4D92-AA63-A2239ADD1E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18968588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diagramLayout" Target="../diagrams/layout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Data" Target="../diagrams/data2.xml"/><Relationship Id="rId17" Type="http://schemas.openxmlformats.org/officeDocument/2006/relationships/image" Target="../media/image12.png"/><Relationship Id="rId2" Type="http://schemas.openxmlformats.org/officeDocument/2006/relationships/image" Target="../media/image7.jpeg"/><Relationship Id="rId16" Type="http://schemas.microsoft.com/office/2007/relationships/diagramDrawing" Target="../diagrams/drawing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1.jpeg"/><Relationship Id="rId5" Type="http://schemas.openxmlformats.org/officeDocument/2006/relationships/diagramQuickStyle" Target="../diagrams/quickStyle1.xml"/><Relationship Id="rId15" Type="http://schemas.openxmlformats.org/officeDocument/2006/relationships/diagramColors" Target="../diagrams/colors2.xml"/><Relationship Id="rId10" Type="http://schemas.openxmlformats.org/officeDocument/2006/relationships/image" Target="../media/image10.png"/><Relationship Id="rId4" Type="http://schemas.openxmlformats.org/officeDocument/2006/relationships/diagramLayout" Target="../diagrams/layout1.xml"/><Relationship Id="rId9" Type="http://schemas.openxmlformats.org/officeDocument/2006/relationships/image" Target="../media/image9.png"/><Relationship Id="rId1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jpeg"/><Relationship Id="rId7" Type="http://schemas.openxmlformats.org/officeDocument/2006/relationships/diagramColors" Target="../diagrams/colors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microsoft.com/office/2007/relationships/hdphoto" Target="../media/hdphoto2.wdp"/><Relationship Id="rId4" Type="http://schemas.openxmlformats.org/officeDocument/2006/relationships/diagramData" Target="../diagrams/data3.xml"/><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7">
            <a:extLst>
              <a:ext uri="{FF2B5EF4-FFF2-40B4-BE49-F238E27FC236}">
                <a16:creationId xmlns:a16="http://schemas.microsoft.com/office/drawing/2014/main" id="{70B0F522-98AB-DD99-2560-794AEBA91CA3}"/>
              </a:ext>
            </a:extLst>
          </p:cNvPr>
          <p:cNvSpPr txBox="1">
            <a:spLocks/>
          </p:cNvSpPr>
          <p:nvPr/>
        </p:nvSpPr>
        <p:spPr>
          <a:xfrm>
            <a:off x="9677400" y="6374167"/>
            <a:ext cx="2133600" cy="255233"/>
          </a:xfrm>
          <a:prstGeom prst="rect">
            <a:avLst/>
          </a:prstGeom>
        </p:spPr>
        <p:txBody>
          <a:bodyPr rIns="0"/>
          <a:lstStyle>
            <a:lvl1pPr marL="0" algn="ctr">
              <a:lnSpc>
                <a:spcPct val="100000"/>
              </a:lnSpc>
              <a:spcBef>
                <a:spcPts val="0"/>
              </a:spcBef>
              <a:defRPr lang="en-GB" sz="1600" b="1" baseline="0" dirty="0">
                <a:solidFill>
                  <a:schemeClr val="bg1"/>
                </a:solidFill>
                <a:latin typeface="Ubuntu"/>
                <a:ea typeface="+mn-ea"/>
                <a:cs typeface="Ubuntu"/>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r"/>
            <a:r>
              <a:rPr lang="en-GB" sz="1000" dirty="0"/>
              <a:t>Horse Welfare Board Update</a:t>
            </a:r>
          </a:p>
        </p:txBody>
      </p:sp>
      <p:sp>
        <p:nvSpPr>
          <p:cNvPr id="8" name="Text Placeholder 10">
            <a:extLst>
              <a:ext uri="{FF2B5EF4-FFF2-40B4-BE49-F238E27FC236}">
                <a16:creationId xmlns:a16="http://schemas.microsoft.com/office/drawing/2014/main" id="{9E005CD8-CE5E-B233-64AA-36BE4EA7322A}"/>
              </a:ext>
            </a:extLst>
          </p:cNvPr>
          <p:cNvSpPr txBox="1">
            <a:spLocks/>
          </p:cNvSpPr>
          <p:nvPr/>
        </p:nvSpPr>
        <p:spPr>
          <a:xfrm>
            <a:off x="1828800" y="1295400"/>
            <a:ext cx="9144000" cy="1371600"/>
          </a:xfrm>
          <a:prstGeom prst="rect">
            <a:avLst/>
          </a:prstGeom>
        </p:spPr>
        <p:txBody>
          <a:bodyPr vert="horz"/>
          <a:lstStyle>
            <a:lvl1pPr marL="0" algn="ctr">
              <a:defRPr sz="3000" spc="500" baseline="0">
                <a:solidFill>
                  <a:schemeClr val="bg1"/>
                </a:solidFill>
                <a:latin typeface="Bellefair" pitchFamily="2" charset="-79"/>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r>
              <a:rPr lang="en-GB" sz="3600" dirty="0"/>
              <a:t>HORSE WELFARE BOARD UPDATE</a:t>
            </a:r>
          </a:p>
        </p:txBody>
      </p:sp>
      <p:sp>
        <p:nvSpPr>
          <p:cNvPr id="20" name="Text Placeholder 17">
            <a:extLst>
              <a:ext uri="{FF2B5EF4-FFF2-40B4-BE49-F238E27FC236}">
                <a16:creationId xmlns:a16="http://schemas.microsoft.com/office/drawing/2014/main" id="{0DCD5B01-A800-36E2-46A6-21CB52C89EE5}"/>
              </a:ext>
            </a:extLst>
          </p:cNvPr>
          <p:cNvSpPr txBox="1">
            <a:spLocks/>
          </p:cNvSpPr>
          <p:nvPr/>
        </p:nvSpPr>
        <p:spPr>
          <a:xfrm>
            <a:off x="1828800" y="4419600"/>
            <a:ext cx="9067800" cy="1524000"/>
          </a:xfrm>
          <a:prstGeom prst="rect">
            <a:avLst/>
          </a:prstGeom>
        </p:spPr>
        <p:txBody>
          <a:bodyPr numCol="2"/>
          <a:lstStyle>
            <a:lvl1pPr marL="0" algn="ctr">
              <a:lnSpc>
                <a:spcPct val="100000"/>
              </a:lnSpc>
              <a:spcBef>
                <a:spcPts val="0"/>
              </a:spcBef>
              <a:defRPr lang="en-GB" sz="1600" b="1" baseline="0" dirty="0">
                <a:solidFill>
                  <a:schemeClr val="bg1"/>
                </a:solidFill>
                <a:latin typeface="Ubuntu"/>
                <a:ea typeface="+mn-ea"/>
                <a:cs typeface="Ubuntu"/>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r>
              <a:rPr lang="en-GB" sz="2800" dirty="0"/>
              <a:t>Mike Etherington-Smith</a:t>
            </a:r>
          </a:p>
          <a:p>
            <a:pPr algn="l"/>
            <a:endParaRPr lang="en-GB" sz="600" dirty="0"/>
          </a:p>
          <a:p>
            <a:pPr algn="l"/>
            <a:r>
              <a:rPr lang="en-GB" sz="2000" b="0" dirty="0"/>
              <a:t>Equine Safety Advisor at the </a:t>
            </a:r>
            <a:br>
              <a:rPr lang="en-GB" sz="2000" b="0" dirty="0"/>
            </a:br>
            <a:r>
              <a:rPr lang="en-GB" sz="2000" b="0" dirty="0"/>
              <a:t>Horse Welfare Board</a:t>
            </a:r>
          </a:p>
          <a:p>
            <a:pPr algn="l"/>
            <a:r>
              <a:rPr lang="en-GB" sz="2800" dirty="0"/>
              <a:t>Francesca </a:t>
            </a:r>
            <a:r>
              <a:rPr lang="en-GB" sz="2800" dirty="0" err="1"/>
              <a:t>Compostella</a:t>
            </a:r>
            <a:endParaRPr lang="en-GB" sz="2800" dirty="0"/>
          </a:p>
          <a:p>
            <a:pPr algn="l"/>
            <a:endParaRPr lang="en-GB" sz="600" dirty="0"/>
          </a:p>
          <a:p>
            <a:pPr algn="l"/>
            <a:r>
              <a:rPr lang="en-GB" sz="2000" b="0" dirty="0"/>
              <a:t>Aftercare Lead at the Horse </a:t>
            </a:r>
            <a:br>
              <a:rPr lang="en-GB" sz="2000" b="0" dirty="0"/>
            </a:br>
            <a:r>
              <a:rPr lang="en-GB" sz="2000" b="0" dirty="0"/>
              <a:t>Welfare Board</a:t>
            </a:r>
          </a:p>
        </p:txBody>
      </p:sp>
      <p:pic>
        <p:nvPicPr>
          <p:cNvPr id="5" name="Picture Placeholder 9">
            <a:extLst>
              <a:ext uri="{FF2B5EF4-FFF2-40B4-BE49-F238E27FC236}">
                <a16:creationId xmlns:a16="http://schemas.microsoft.com/office/drawing/2014/main" id="{1EBFA80D-787B-5385-3194-DE1B8B27FB03}"/>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2112" t="6096" r="12717" b="36173"/>
          <a:stretch/>
        </p:blipFill>
        <p:spPr>
          <a:xfrm>
            <a:off x="1937826" y="2286000"/>
            <a:ext cx="1719774" cy="1981200"/>
          </a:xfrm>
        </p:spPr>
      </p:pic>
      <p:pic>
        <p:nvPicPr>
          <p:cNvPr id="6" name="Picture Placeholder 9">
            <a:extLst>
              <a:ext uri="{FF2B5EF4-FFF2-40B4-BE49-F238E27FC236}">
                <a16:creationId xmlns:a16="http://schemas.microsoft.com/office/drawing/2014/main" id="{1914F731-344F-AA1F-9C78-C6E436A1A812}"/>
              </a:ext>
            </a:extLst>
          </p:cNvPr>
          <p:cNvPicPr>
            <a:picLocks noChangeAspect="1"/>
          </p:cNvPicPr>
          <p:nvPr/>
        </p:nvPicPr>
        <p:blipFill rotWithShape="1">
          <a:blip r:embed="rId3">
            <a:extLst>
              <a:ext uri="{28A0092B-C50C-407E-A947-70E740481C1C}">
                <a14:useLocalDpi xmlns:a14="http://schemas.microsoft.com/office/drawing/2010/main" val="0"/>
              </a:ext>
            </a:extLst>
          </a:blip>
          <a:srcRect l="27017" t="815" r="46255" b="40817"/>
          <a:stretch/>
        </p:blipFill>
        <p:spPr>
          <a:xfrm>
            <a:off x="6385136" y="2286000"/>
            <a:ext cx="1719774" cy="1981200"/>
          </a:xfrm>
          <a:prstGeom prst="rect">
            <a:avLst/>
          </a:prstGeom>
          <a:solidFill>
            <a:schemeClr val="accent6">
              <a:lumMod val="20000"/>
              <a:lumOff val="80000"/>
            </a:schemeClr>
          </a:solidFill>
        </p:spPr>
      </p:pic>
    </p:spTree>
    <p:extLst>
      <p:ext uri="{BB962C8B-B14F-4D97-AF65-F5344CB8AC3E}">
        <p14:creationId xmlns:p14="http://schemas.microsoft.com/office/powerpoint/2010/main" val="1739454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BE912-330C-42CA-883D-DA00967546F2}"/>
              </a:ext>
            </a:extLst>
          </p:cNvPr>
          <p:cNvSpPr>
            <a:spLocks noGrp="1"/>
          </p:cNvSpPr>
          <p:nvPr>
            <p:ph type="title"/>
          </p:nvPr>
        </p:nvSpPr>
        <p:spPr/>
        <p:txBody>
          <a:bodyPr/>
          <a:lstStyle/>
          <a:p>
            <a:pPr algn="ctr"/>
            <a:r>
              <a:rPr lang="en-GB" b="1" dirty="0">
                <a:solidFill>
                  <a:schemeClr val="accent5">
                    <a:lumMod val="50000"/>
                  </a:schemeClr>
                </a:solidFill>
              </a:rPr>
              <a:t>High Impact Communications</a:t>
            </a:r>
          </a:p>
        </p:txBody>
      </p:sp>
      <p:sp>
        <p:nvSpPr>
          <p:cNvPr id="3" name="Content Placeholder 2">
            <a:extLst>
              <a:ext uri="{FF2B5EF4-FFF2-40B4-BE49-F238E27FC236}">
                <a16:creationId xmlns:a16="http://schemas.microsoft.com/office/drawing/2014/main" id="{38065496-C00C-4131-84CD-F39CE8EDADA3}"/>
              </a:ext>
            </a:extLst>
          </p:cNvPr>
          <p:cNvSpPr>
            <a:spLocks noGrp="1"/>
          </p:cNvSpPr>
          <p:nvPr>
            <p:ph idx="1"/>
          </p:nvPr>
        </p:nvSpPr>
        <p:spPr>
          <a:xfrm>
            <a:off x="838200" y="1825625"/>
            <a:ext cx="7712242" cy="4351338"/>
          </a:xfrm>
        </p:spPr>
        <p:txBody>
          <a:bodyPr>
            <a:normAutofit/>
          </a:bodyPr>
          <a:lstStyle/>
          <a:p>
            <a:pPr>
              <a:buFontTx/>
              <a:buChar char="-"/>
            </a:pPr>
            <a:r>
              <a:rPr lang="en-GB" sz="2400" dirty="0"/>
              <a:t>Welfare </a:t>
            </a:r>
            <a:r>
              <a:rPr lang="en-GB" sz="2400" b="1" dirty="0"/>
              <a:t>Communications Plan </a:t>
            </a:r>
            <a:r>
              <a:rPr lang="en-GB" sz="2400" dirty="0"/>
              <a:t>for 2022 agreed</a:t>
            </a:r>
          </a:p>
          <a:p>
            <a:pPr>
              <a:buFontTx/>
              <a:buChar char="-"/>
            </a:pPr>
            <a:r>
              <a:rPr lang="en-GB" sz="2400" dirty="0"/>
              <a:t>Support on key </a:t>
            </a:r>
            <a:r>
              <a:rPr lang="en-GB" sz="2400" b="1" dirty="0"/>
              <a:t>HWB projects </a:t>
            </a:r>
            <a:r>
              <a:rPr lang="en-GB" sz="2400" dirty="0"/>
              <a:t>– notably Orange to White</a:t>
            </a:r>
          </a:p>
          <a:p>
            <a:pPr>
              <a:buFontTx/>
              <a:buChar char="-"/>
            </a:pPr>
            <a:r>
              <a:rPr lang="en-GB" sz="2400" dirty="0"/>
              <a:t>Creation of various </a:t>
            </a:r>
            <a:r>
              <a:rPr lang="en-GB" sz="2400" b="1" dirty="0"/>
              <a:t>assets, content and videos </a:t>
            </a:r>
            <a:r>
              <a:rPr lang="en-GB" sz="2400" dirty="0"/>
              <a:t>as part of ongoing safety series – quarterly newsletter </a:t>
            </a:r>
          </a:p>
          <a:p>
            <a:pPr>
              <a:buFontTx/>
              <a:buChar char="-"/>
            </a:pPr>
            <a:r>
              <a:rPr lang="en-GB" sz="2400" dirty="0"/>
              <a:t>Support around key Jumps Festivals </a:t>
            </a:r>
          </a:p>
          <a:p>
            <a:pPr>
              <a:buFontTx/>
              <a:buChar char="-"/>
            </a:pPr>
            <a:r>
              <a:rPr lang="en-GB" sz="2400" b="1" dirty="0"/>
              <a:t>National Racehorse Week </a:t>
            </a:r>
            <a:r>
              <a:rPr lang="en-GB" sz="2400" dirty="0"/>
              <a:t>10</a:t>
            </a:r>
            <a:r>
              <a:rPr lang="en-GB" sz="2400" baseline="30000" dirty="0"/>
              <a:t>th</a:t>
            </a:r>
            <a:r>
              <a:rPr lang="en-GB" sz="2400" dirty="0"/>
              <a:t> – 18</a:t>
            </a:r>
            <a:r>
              <a:rPr lang="en-GB" sz="2400" baseline="30000" dirty="0"/>
              <a:t>th</a:t>
            </a:r>
            <a:r>
              <a:rPr lang="en-GB" sz="2400" dirty="0"/>
              <a:t> September 2022 </a:t>
            </a:r>
          </a:p>
          <a:p>
            <a:pPr lvl="1">
              <a:buFontTx/>
              <a:buChar char="-"/>
            </a:pPr>
            <a:r>
              <a:rPr lang="en-GB" sz="1800" dirty="0"/>
              <a:t>Trainer recruitment underway </a:t>
            </a:r>
          </a:p>
          <a:p>
            <a:pPr lvl="1">
              <a:buFontTx/>
              <a:buChar char="-"/>
            </a:pPr>
            <a:r>
              <a:rPr lang="en-GB" sz="1800" dirty="0"/>
              <a:t>Identified new opportunities and lessons learnt from year 1 </a:t>
            </a:r>
          </a:p>
        </p:txBody>
      </p:sp>
      <p:cxnSp>
        <p:nvCxnSpPr>
          <p:cNvPr id="4" name="Straight Connector 3">
            <a:extLst>
              <a:ext uri="{FF2B5EF4-FFF2-40B4-BE49-F238E27FC236}">
                <a16:creationId xmlns:a16="http://schemas.microsoft.com/office/drawing/2014/main" id="{B30A4D70-AA66-406C-BE69-04CEFDC67200}"/>
              </a:ext>
            </a:extLst>
          </p:cNvPr>
          <p:cNvCxnSpPr>
            <a:cxnSpLocks/>
          </p:cNvCxnSpPr>
          <p:nvPr/>
        </p:nvCxnSpPr>
        <p:spPr>
          <a:xfrm>
            <a:off x="344129" y="6390968"/>
            <a:ext cx="11592232"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C1A80C7-CA60-4093-A681-2E441964810A}"/>
              </a:ext>
            </a:extLst>
          </p:cNvPr>
          <p:cNvPicPr>
            <a:picLocks noChangeAspect="1"/>
          </p:cNvPicPr>
          <p:nvPr/>
        </p:nvPicPr>
        <p:blipFill>
          <a:blip r:embed="rId3"/>
          <a:stretch>
            <a:fillRect/>
          </a:stretch>
        </p:blipFill>
        <p:spPr>
          <a:xfrm>
            <a:off x="9277723" y="4832006"/>
            <a:ext cx="2477186" cy="1344957"/>
          </a:xfrm>
          <a:prstGeom prst="rect">
            <a:avLst/>
          </a:prstGeom>
        </p:spPr>
      </p:pic>
      <p:pic>
        <p:nvPicPr>
          <p:cNvPr id="6" name="Picture 5">
            <a:extLst>
              <a:ext uri="{FF2B5EF4-FFF2-40B4-BE49-F238E27FC236}">
                <a16:creationId xmlns:a16="http://schemas.microsoft.com/office/drawing/2014/main" id="{E5BBE608-94F3-40F4-8D4F-BD1B5AB694BB}"/>
              </a:ext>
            </a:extLst>
          </p:cNvPr>
          <p:cNvPicPr>
            <a:picLocks noChangeAspect="1"/>
          </p:cNvPicPr>
          <p:nvPr/>
        </p:nvPicPr>
        <p:blipFill>
          <a:blip r:embed="rId4"/>
          <a:stretch>
            <a:fillRect/>
          </a:stretch>
        </p:blipFill>
        <p:spPr>
          <a:xfrm>
            <a:off x="8690033" y="3131541"/>
            <a:ext cx="3434070" cy="1598669"/>
          </a:xfrm>
          <a:prstGeom prst="rect">
            <a:avLst/>
          </a:prstGeom>
        </p:spPr>
      </p:pic>
      <p:pic>
        <p:nvPicPr>
          <p:cNvPr id="7" name="Content Placeholder 4">
            <a:extLst>
              <a:ext uri="{FF2B5EF4-FFF2-40B4-BE49-F238E27FC236}">
                <a16:creationId xmlns:a16="http://schemas.microsoft.com/office/drawing/2014/main" id="{FCFBFB12-A0EF-4906-93F1-28FDF1FEA61A}"/>
              </a:ext>
            </a:extLst>
          </p:cNvPr>
          <p:cNvPicPr>
            <a:picLocks noChangeAspect="1"/>
          </p:cNvPicPr>
          <p:nvPr/>
        </p:nvPicPr>
        <p:blipFill>
          <a:blip r:embed="rId5"/>
          <a:stretch>
            <a:fillRect/>
          </a:stretch>
        </p:blipFill>
        <p:spPr>
          <a:xfrm>
            <a:off x="9339465" y="1293020"/>
            <a:ext cx="2353702" cy="1736726"/>
          </a:xfrm>
          <a:prstGeom prst="rect">
            <a:avLst/>
          </a:prstGeom>
        </p:spPr>
      </p:pic>
      <p:pic>
        <p:nvPicPr>
          <p:cNvPr id="9" name="Picture 8">
            <a:extLst>
              <a:ext uri="{FF2B5EF4-FFF2-40B4-BE49-F238E27FC236}">
                <a16:creationId xmlns:a16="http://schemas.microsoft.com/office/drawing/2014/main" id="{A21D6989-8D8D-43E2-A55F-F037F73A6775}"/>
              </a:ext>
            </a:extLst>
          </p:cNvPr>
          <p:cNvPicPr>
            <a:picLocks noChangeAspect="1"/>
          </p:cNvPicPr>
          <p:nvPr/>
        </p:nvPicPr>
        <p:blipFill rotWithShape="1">
          <a:blip r:embed="rId6"/>
          <a:srcRect l="1" r="203" b="1102"/>
          <a:stretch/>
        </p:blipFill>
        <p:spPr>
          <a:xfrm>
            <a:off x="11108166" y="6492875"/>
            <a:ext cx="726866" cy="248595"/>
          </a:xfrm>
          <a:prstGeom prst="rect">
            <a:avLst/>
          </a:prstGeom>
        </p:spPr>
      </p:pic>
    </p:spTree>
    <p:extLst>
      <p:ext uri="{BB962C8B-B14F-4D97-AF65-F5344CB8AC3E}">
        <p14:creationId xmlns:p14="http://schemas.microsoft.com/office/powerpoint/2010/main" val="77031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48D3E-D77F-303F-80D7-41F2399CA209}"/>
              </a:ext>
            </a:extLst>
          </p:cNvPr>
          <p:cNvSpPr>
            <a:spLocks noGrp="1"/>
          </p:cNvSpPr>
          <p:nvPr>
            <p:ph type="title"/>
          </p:nvPr>
        </p:nvSpPr>
        <p:spPr/>
        <p:txBody>
          <a:bodyPr>
            <a:normAutofit/>
          </a:bodyPr>
          <a:lstStyle/>
          <a:p>
            <a:pPr algn="ctr"/>
            <a:r>
              <a:rPr lang="en-GB" sz="6000" b="1" dirty="0">
                <a:solidFill>
                  <a:srgbClr val="00B050"/>
                </a:solidFill>
                <a:effectLst>
                  <a:outerShdw blurRad="38100" dist="38100" dir="2700000" algn="tl">
                    <a:srgbClr val="000000">
                      <a:alpha val="43137"/>
                    </a:srgbClr>
                  </a:outerShdw>
                </a:effectLst>
              </a:rPr>
              <a:t>THANK YOU </a:t>
            </a:r>
          </a:p>
        </p:txBody>
      </p:sp>
      <p:sp>
        <p:nvSpPr>
          <p:cNvPr id="3" name="Content Placeholder 2">
            <a:extLst>
              <a:ext uri="{FF2B5EF4-FFF2-40B4-BE49-F238E27FC236}">
                <a16:creationId xmlns:a16="http://schemas.microsoft.com/office/drawing/2014/main" id="{58513BE4-5567-AB65-889B-568490B7B19E}"/>
              </a:ext>
            </a:extLst>
          </p:cNvPr>
          <p:cNvSpPr>
            <a:spLocks noGrp="1"/>
          </p:cNvSpPr>
          <p:nvPr>
            <p:ph idx="1"/>
          </p:nvPr>
        </p:nvSpPr>
        <p:spPr>
          <a:xfrm>
            <a:off x="838200" y="1825625"/>
            <a:ext cx="10710797" cy="4351338"/>
          </a:xfrm>
        </p:spPr>
        <p:txBody>
          <a:bodyPr>
            <a:normAutofit/>
          </a:bodyPr>
          <a:lstStyle/>
          <a:p>
            <a:r>
              <a:rPr lang="en-GB" sz="3200" dirty="0"/>
              <a:t>To the donors, in particular the Racing Foundation and HBLB for their ongoing support and guidance. </a:t>
            </a:r>
          </a:p>
          <a:p>
            <a:r>
              <a:rPr lang="en-GB" sz="3200" dirty="0"/>
              <a:t>To all the participants of various working and steering groups, which are providing input and support on each project.</a:t>
            </a:r>
          </a:p>
          <a:p>
            <a:r>
              <a:rPr lang="en-GB" sz="3200" dirty="0"/>
              <a:t>To all the operational staff delivering the work on the ground.</a:t>
            </a:r>
          </a:p>
        </p:txBody>
      </p:sp>
      <p:pic>
        <p:nvPicPr>
          <p:cNvPr id="4" name="Picture 3">
            <a:extLst>
              <a:ext uri="{FF2B5EF4-FFF2-40B4-BE49-F238E27FC236}">
                <a16:creationId xmlns:a16="http://schemas.microsoft.com/office/drawing/2014/main" id="{6A8B1DE3-02BF-9C34-4491-EE8E7912583D}"/>
              </a:ext>
            </a:extLst>
          </p:cNvPr>
          <p:cNvPicPr>
            <a:picLocks noChangeAspect="1"/>
          </p:cNvPicPr>
          <p:nvPr/>
        </p:nvPicPr>
        <p:blipFill>
          <a:blip r:embed="rId3"/>
          <a:stretch>
            <a:fillRect/>
          </a:stretch>
        </p:blipFill>
        <p:spPr>
          <a:xfrm>
            <a:off x="3359959" y="4415237"/>
            <a:ext cx="5671307" cy="2185620"/>
          </a:xfrm>
          <a:prstGeom prst="rect">
            <a:avLst/>
          </a:prstGeom>
        </p:spPr>
      </p:pic>
    </p:spTree>
    <p:extLst>
      <p:ext uri="{BB962C8B-B14F-4D97-AF65-F5344CB8AC3E}">
        <p14:creationId xmlns:p14="http://schemas.microsoft.com/office/powerpoint/2010/main" val="3007096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Image result for horse welfare board logo">
            <a:extLst>
              <a:ext uri="{FF2B5EF4-FFF2-40B4-BE49-F238E27FC236}">
                <a16:creationId xmlns:a16="http://schemas.microsoft.com/office/drawing/2014/main" id="{64C96402-D4EB-460F-8E58-68ED5528AE2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3467" y="984205"/>
            <a:ext cx="10905066" cy="37622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ABB1A97-55B0-314F-3266-03FD22DBE7F3}"/>
              </a:ext>
            </a:extLst>
          </p:cNvPr>
          <p:cNvSpPr txBox="1"/>
          <p:nvPr/>
        </p:nvSpPr>
        <p:spPr>
          <a:xfrm>
            <a:off x="2983282" y="5361140"/>
            <a:ext cx="6576354" cy="707886"/>
          </a:xfrm>
          <a:prstGeom prst="rect">
            <a:avLst/>
          </a:prstGeom>
          <a:noFill/>
        </p:spPr>
        <p:txBody>
          <a:bodyPr wrap="square" rtlCol="0">
            <a:spAutoFit/>
          </a:bodyPr>
          <a:lstStyle/>
          <a:p>
            <a:pPr algn="ctr"/>
            <a:r>
              <a:rPr lang="en-GB" sz="4000" dirty="0"/>
              <a:t>info@racehorsewelfare.co.uk</a:t>
            </a:r>
          </a:p>
        </p:txBody>
      </p:sp>
    </p:spTree>
    <p:extLst>
      <p:ext uri="{BB962C8B-B14F-4D97-AF65-F5344CB8AC3E}">
        <p14:creationId xmlns:p14="http://schemas.microsoft.com/office/powerpoint/2010/main" val="2007419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565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6EB1A-8FBB-AC09-2815-6D2FD1AA7D86}"/>
              </a:ext>
            </a:extLst>
          </p:cNvPr>
          <p:cNvSpPr>
            <a:spLocks noGrp="1"/>
          </p:cNvSpPr>
          <p:nvPr>
            <p:ph type="title"/>
          </p:nvPr>
        </p:nvSpPr>
        <p:spPr/>
        <p:txBody>
          <a:bodyPr/>
          <a:lstStyle/>
          <a:p>
            <a:pPr algn="ctr"/>
            <a:r>
              <a:rPr lang="en-GB" dirty="0"/>
              <a:t>Extent of Racing’s Responsibility</a:t>
            </a:r>
          </a:p>
        </p:txBody>
      </p:sp>
      <p:pic>
        <p:nvPicPr>
          <p:cNvPr id="4" name="Content Placeholder 3">
            <a:extLst>
              <a:ext uri="{FF2B5EF4-FFF2-40B4-BE49-F238E27FC236}">
                <a16:creationId xmlns:a16="http://schemas.microsoft.com/office/drawing/2014/main" id="{CADE0E5E-875A-C244-B5C8-D2BA228B18E0}"/>
              </a:ext>
            </a:extLst>
          </p:cNvPr>
          <p:cNvPicPr>
            <a:picLocks noGrp="1" noChangeAspect="1"/>
          </p:cNvPicPr>
          <p:nvPr>
            <p:ph idx="1"/>
          </p:nvPr>
        </p:nvPicPr>
        <p:blipFill>
          <a:blip r:embed="rId2"/>
          <a:stretch>
            <a:fillRect/>
          </a:stretch>
        </p:blipFill>
        <p:spPr>
          <a:xfrm>
            <a:off x="1913861" y="1315262"/>
            <a:ext cx="8112642" cy="5542738"/>
          </a:xfrm>
          <a:prstGeom prst="rect">
            <a:avLst/>
          </a:prstGeom>
        </p:spPr>
      </p:pic>
    </p:spTree>
    <p:extLst>
      <p:ext uri="{BB962C8B-B14F-4D97-AF65-F5344CB8AC3E}">
        <p14:creationId xmlns:p14="http://schemas.microsoft.com/office/powerpoint/2010/main" val="894194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75469" y="4625732"/>
            <a:ext cx="10640754" cy="775845"/>
          </a:xfrm>
        </p:spPr>
        <p:txBody>
          <a:bodyPr anchor="b">
            <a:normAutofit/>
          </a:bodyPr>
          <a:lstStyle/>
          <a:p>
            <a:r>
              <a:rPr lang="en-GB" sz="4000" b="1" dirty="0">
                <a:solidFill>
                  <a:schemeClr val="tx2"/>
                </a:solidFill>
              </a:rPr>
              <a:t>Horse Welfare Board Update</a:t>
            </a:r>
          </a:p>
        </p:txBody>
      </p:sp>
      <p:grpSp>
        <p:nvGrpSpPr>
          <p:cNvPr id="13" name="Group 12">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4" name="Freeform: Shape 13">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7" name="Freeform: Shape 16">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2" descr="Image result for horse welfare board logo">
            <a:extLst>
              <a:ext uri="{FF2B5EF4-FFF2-40B4-BE49-F238E27FC236}">
                <a16:creationId xmlns:a16="http://schemas.microsoft.com/office/drawing/2014/main" id="{055B4F10-3D8F-492F-919F-7569CC6E1F5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354949" y="1611934"/>
            <a:ext cx="7481793" cy="2581219"/>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0" name="Freeform: Shape 19">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9857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89D42-F60B-4D12-9C96-149DDF0E6280}"/>
              </a:ext>
            </a:extLst>
          </p:cNvPr>
          <p:cNvSpPr>
            <a:spLocks noGrp="1"/>
          </p:cNvSpPr>
          <p:nvPr>
            <p:ph type="title"/>
          </p:nvPr>
        </p:nvSpPr>
        <p:spPr>
          <a:xfrm>
            <a:off x="4965430" y="629268"/>
            <a:ext cx="6586491" cy="1286160"/>
          </a:xfrm>
        </p:spPr>
        <p:txBody>
          <a:bodyPr anchor="b">
            <a:normAutofit/>
          </a:bodyPr>
          <a:lstStyle/>
          <a:p>
            <a:r>
              <a:rPr lang="en-GB" sz="4100" b="1">
                <a:cs typeface="Calibri" panose="020F0502020204030204" pitchFamily="34" charset="0"/>
              </a:rPr>
              <a:t>Horse Welfare Board &amp; Strategy Introduction</a:t>
            </a:r>
          </a:p>
        </p:txBody>
      </p:sp>
      <p:sp>
        <p:nvSpPr>
          <p:cNvPr id="3" name="Content Placeholder 2">
            <a:extLst>
              <a:ext uri="{FF2B5EF4-FFF2-40B4-BE49-F238E27FC236}">
                <a16:creationId xmlns:a16="http://schemas.microsoft.com/office/drawing/2014/main" id="{6A40C559-7311-4516-9547-F3BD8E819FB9}"/>
              </a:ext>
            </a:extLst>
          </p:cNvPr>
          <p:cNvSpPr>
            <a:spLocks noGrp="1"/>
          </p:cNvSpPr>
          <p:nvPr>
            <p:ph idx="1"/>
          </p:nvPr>
        </p:nvSpPr>
        <p:spPr>
          <a:xfrm>
            <a:off x="4965431" y="2438400"/>
            <a:ext cx="6586489" cy="3785419"/>
          </a:xfrm>
        </p:spPr>
        <p:txBody>
          <a:bodyPr vert="horz" lIns="91440" tIns="45720" rIns="91440" bIns="45720" rtlCol="0" anchor="t">
            <a:normAutofit/>
          </a:bodyPr>
          <a:lstStyle/>
          <a:p>
            <a:pPr>
              <a:buFont typeface="Wingdings" panose="05000000000000000000" pitchFamily="2" charset="2"/>
              <a:buChar char="§"/>
            </a:pPr>
            <a:r>
              <a:rPr lang="en-GB" sz="1700" dirty="0">
                <a:latin typeface="Calibri"/>
                <a:cs typeface="Calibri"/>
              </a:rPr>
              <a:t>Established in April 2019, in recognition of the need for </a:t>
            </a:r>
            <a:r>
              <a:rPr lang="en-GB" sz="1700" b="1" dirty="0">
                <a:latin typeface="Calibri"/>
                <a:cs typeface="Calibri"/>
              </a:rPr>
              <a:t>greater cross-industry alignment </a:t>
            </a:r>
            <a:r>
              <a:rPr lang="en-GB" sz="1700" dirty="0">
                <a:latin typeface="Calibri"/>
                <a:cs typeface="Calibri"/>
              </a:rPr>
              <a:t>and focus on welfare</a:t>
            </a:r>
          </a:p>
          <a:p>
            <a:pPr>
              <a:buFont typeface="Wingdings" panose="05000000000000000000" pitchFamily="2" charset="2"/>
              <a:buChar char="§"/>
            </a:pPr>
            <a:r>
              <a:rPr lang="en-GB" sz="1700" b="1" dirty="0">
                <a:latin typeface="Calibri"/>
                <a:cs typeface="Calibri"/>
              </a:rPr>
              <a:t>Independent chairing and representation</a:t>
            </a:r>
            <a:r>
              <a:rPr lang="en-GB" sz="1700" dirty="0">
                <a:latin typeface="Calibri"/>
                <a:cs typeface="Calibri"/>
              </a:rPr>
              <a:t> provides assurance that the Board will always take an objective approach, acting in the best interests of the horse</a:t>
            </a:r>
          </a:p>
          <a:p>
            <a:pPr>
              <a:buFont typeface="Wingdings" panose="05000000000000000000" pitchFamily="2" charset="2"/>
              <a:buChar char="§"/>
            </a:pPr>
            <a:r>
              <a:rPr lang="en-GB" sz="1700" dirty="0">
                <a:latin typeface="Calibri"/>
                <a:cs typeface="Calibri"/>
              </a:rPr>
              <a:t>The Horse Welfare Board has produced </a:t>
            </a:r>
            <a:r>
              <a:rPr lang="en-GB" sz="1700" b="1" dirty="0">
                <a:latin typeface="Calibri"/>
                <a:cs typeface="Calibri"/>
              </a:rPr>
              <a:t>a single, overarching strategy </a:t>
            </a:r>
            <a:r>
              <a:rPr lang="en-GB" sz="1700" dirty="0">
                <a:latin typeface="Calibri"/>
                <a:cs typeface="Calibri"/>
              </a:rPr>
              <a:t>for equine welfare in the racing industry 'A life well lived'</a:t>
            </a:r>
            <a:endParaRPr lang="en-GB" sz="1700" dirty="0">
              <a:latin typeface="Calibri" panose="020F0502020204030204" pitchFamily="34" charset="0"/>
              <a:cs typeface="Calibri" panose="020F0502020204030204" pitchFamily="34" charset="0"/>
            </a:endParaRPr>
          </a:p>
          <a:p>
            <a:pPr>
              <a:buFont typeface="Wingdings" panose="05000000000000000000" pitchFamily="2" charset="2"/>
              <a:buChar char="§"/>
            </a:pPr>
            <a:r>
              <a:rPr lang="en-GB" sz="1700" dirty="0">
                <a:latin typeface="Calibri"/>
                <a:cs typeface="Calibri"/>
              </a:rPr>
              <a:t>The strategy considers the </a:t>
            </a:r>
            <a:r>
              <a:rPr lang="en-GB" sz="1700" b="1" dirty="0">
                <a:latin typeface="Calibri"/>
                <a:cs typeface="Calibri"/>
              </a:rPr>
              <a:t>whole of the racing industry</a:t>
            </a:r>
            <a:r>
              <a:rPr lang="en-GB" sz="1700" dirty="0">
                <a:latin typeface="Calibri"/>
                <a:cs typeface="Calibri"/>
              </a:rPr>
              <a:t>, including sectors not currently fully regulated by the British Horseracing Authority (BHA) and looks across the </a:t>
            </a:r>
            <a:r>
              <a:rPr lang="en-GB" sz="1700" b="1" dirty="0">
                <a:latin typeface="Calibri"/>
                <a:cs typeface="Calibri"/>
              </a:rPr>
              <a:t>lifetime of all horses bred for racing </a:t>
            </a:r>
            <a:endParaRPr lang="en-GB" sz="1700" b="1" dirty="0">
              <a:latin typeface="Calibri" panose="020F0502020204030204" pitchFamily="34" charset="0"/>
              <a:cs typeface="Calibri" panose="020F0502020204030204" pitchFamily="34" charset="0"/>
            </a:endParaRPr>
          </a:p>
        </p:txBody>
      </p:sp>
      <p:pic>
        <p:nvPicPr>
          <p:cNvPr id="6" name="Picture 5" descr="Graphical user interface, text, application, chat or text message&#10;&#10;Description automatically generated">
            <a:extLst>
              <a:ext uri="{FF2B5EF4-FFF2-40B4-BE49-F238E27FC236}">
                <a16:creationId xmlns:a16="http://schemas.microsoft.com/office/drawing/2014/main" id="{9B39EAE0-ABED-460A-A588-0E29B27E7E87}"/>
              </a:ext>
            </a:extLst>
          </p:cNvPr>
          <p:cNvPicPr>
            <a:picLocks noChangeAspect="1"/>
          </p:cNvPicPr>
          <p:nvPr/>
        </p:nvPicPr>
        <p:blipFill rotWithShape="1">
          <a:blip r:embed="rId2"/>
          <a:srcRect l="6445"/>
          <a:stretch/>
        </p:blipFill>
        <p:spPr>
          <a:xfrm>
            <a:off x="20" y="10"/>
            <a:ext cx="4635571" cy="6857990"/>
          </a:xfrm>
          <a:prstGeom prst="rect">
            <a:avLst/>
          </a:prstGeom>
          <a:effectLst/>
        </p:spPr>
      </p:pic>
      <p:pic>
        <p:nvPicPr>
          <p:cNvPr id="4" name="Picture 2" descr="Image result for horse welfare board logo">
            <a:extLst>
              <a:ext uri="{FF2B5EF4-FFF2-40B4-BE49-F238E27FC236}">
                <a16:creationId xmlns:a16="http://schemas.microsoft.com/office/drawing/2014/main" id="{70ACA62A-76BA-45E5-85BC-63E9097174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239694" y="6223819"/>
            <a:ext cx="1462088" cy="504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260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BB71EF1-8C75-4BE7-BE71-66E59A38D17A}"/>
              </a:ext>
            </a:extLst>
          </p:cNvPr>
          <p:cNvPicPr>
            <a:picLocks noChangeAspect="1" noChangeArrowheads="1"/>
          </p:cNvPicPr>
          <p:nvPr/>
        </p:nvPicPr>
        <p:blipFill rotWithShape="1">
          <a:blip r:embed="rId2">
            <a:alphaModFix amt="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680" r="6146" b="15062"/>
          <a:stretch/>
        </p:blipFill>
        <p:spPr bwMode="auto">
          <a:xfrm>
            <a:off x="-101600" y="-1"/>
            <a:ext cx="12293600" cy="68924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6297862-EB3D-41AA-BA29-E06ADAB79AC6}"/>
              </a:ext>
            </a:extLst>
          </p:cNvPr>
          <p:cNvSpPr>
            <a:spLocks noGrp="1"/>
          </p:cNvSpPr>
          <p:nvPr>
            <p:ph type="title"/>
          </p:nvPr>
        </p:nvSpPr>
        <p:spPr>
          <a:xfrm>
            <a:off x="1043950" y="1179151"/>
            <a:ext cx="3300646" cy="4463889"/>
          </a:xfrm>
        </p:spPr>
        <p:txBody>
          <a:bodyPr anchor="ctr">
            <a:normAutofit/>
          </a:bodyPr>
          <a:lstStyle/>
          <a:p>
            <a:r>
              <a:rPr lang="en-GB" b="1">
                <a:cs typeface="Calibri" panose="020F0502020204030204" pitchFamily="34" charset="0"/>
              </a:rPr>
              <a:t>Objectives of the Horse Welfare Board</a:t>
            </a:r>
          </a:p>
        </p:txBody>
      </p:sp>
      <p:sp>
        <p:nvSpPr>
          <p:cNvPr id="46" name="Content Placeholder 2">
            <a:extLst>
              <a:ext uri="{FF2B5EF4-FFF2-40B4-BE49-F238E27FC236}">
                <a16:creationId xmlns:a16="http://schemas.microsoft.com/office/drawing/2014/main" id="{D7C35341-415C-4B09-8F81-35083E43704B}"/>
              </a:ext>
            </a:extLst>
          </p:cNvPr>
          <p:cNvSpPr>
            <a:spLocks noGrp="1"/>
          </p:cNvSpPr>
          <p:nvPr>
            <p:ph idx="1"/>
          </p:nvPr>
        </p:nvSpPr>
        <p:spPr>
          <a:xfrm>
            <a:off x="4978918" y="1109145"/>
            <a:ext cx="6341016" cy="4603900"/>
          </a:xfrm>
        </p:spPr>
        <p:txBody>
          <a:bodyPr anchor="ctr">
            <a:normAutofit fontScale="70000" lnSpcReduction="20000"/>
          </a:bodyPr>
          <a:lstStyle/>
          <a:p>
            <a:pPr>
              <a:buFont typeface="Wingdings" panose="05000000000000000000" pitchFamily="2" charset="2"/>
              <a:buChar char="§"/>
            </a:pPr>
            <a:r>
              <a:rPr lang="en-GB">
                <a:latin typeface="Calibri"/>
                <a:cs typeface="Calibri"/>
              </a:rPr>
              <a:t>To achieve the </a:t>
            </a:r>
            <a:r>
              <a:rPr lang="en-GB" b="1">
                <a:latin typeface="Calibri"/>
                <a:cs typeface="Calibri"/>
              </a:rPr>
              <a:t>best welfare outcomes </a:t>
            </a:r>
            <a:r>
              <a:rPr lang="en-GB">
                <a:latin typeface="Calibri"/>
                <a:cs typeface="Calibri"/>
              </a:rPr>
              <a:t>possible for horses involved in British racing </a:t>
            </a:r>
            <a:endParaRPr lang="en-GB">
              <a:latin typeface="Calibri" panose="020F0502020204030204" pitchFamily="34" charset="0"/>
              <a:cs typeface="Calibri" panose="020F0502020204030204" pitchFamily="34" charset="0"/>
            </a:endParaRPr>
          </a:p>
          <a:p>
            <a:pPr>
              <a:buFont typeface="Wingdings" panose="05000000000000000000" pitchFamily="2" charset="2"/>
              <a:buChar char="§"/>
            </a:pPr>
            <a:r>
              <a:rPr lang="en-GB">
                <a:latin typeface="Calibri"/>
                <a:cs typeface="Calibri"/>
              </a:rPr>
              <a:t>To set out a vision and </a:t>
            </a:r>
            <a:r>
              <a:rPr lang="en-GB" b="1">
                <a:latin typeface="Calibri"/>
                <a:cs typeface="Calibri"/>
              </a:rPr>
              <a:t>multi-year plan </a:t>
            </a:r>
            <a:r>
              <a:rPr lang="en-GB">
                <a:latin typeface="Calibri"/>
                <a:cs typeface="Calibri"/>
              </a:rPr>
              <a:t>for horse welfare, based on shared industry priorities </a:t>
            </a:r>
            <a:endParaRPr lang="en-GB">
              <a:latin typeface="Calibri" panose="020F0502020204030204" pitchFamily="34" charset="0"/>
              <a:cs typeface="Calibri" panose="020F0502020204030204" pitchFamily="34" charset="0"/>
            </a:endParaRPr>
          </a:p>
          <a:p>
            <a:pPr>
              <a:buFont typeface="Wingdings" panose="05000000000000000000" pitchFamily="2" charset="2"/>
              <a:buChar char="§"/>
            </a:pPr>
            <a:r>
              <a:rPr lang="en-GB">
                <a:latin typeface="Calibri"/>
                <a:cs typeface="Calibri"/>
              </a:rPr>
              <a:t>To engage racing in the development of an </a:t>
            </a:r>
            <a:r>
              <a:rPr lang="en-GB" b="1">
                <a:latin typeface="Calibri"/>
                <a:cs typeface="Calibri"/>
              </a:rPr>
              <a:t>industry strategy </a:t>
            </a:r>
            <a:endParaRPr lang="en-GB" b="1">
              <a:latin typeface="Calibri" panose="020F0502020204030204" pitchFamily="34" charset="0"/>
              <a:cs typeface="Calibri" panose="020F0502020204030204" pitchFamily="34" charset="0"/>
            </a:endParaRPr>
          </a:p>
          <a:p>
            <a:pPr>
              <a:lnSpc>
                <a:spcPct val="90000"/>
              </a:lnSpc>
              <a:buFont typeface="Wingdings" panose="05000000000000000000" pitchFamily="2" charset="2"/>
              <a:buChar char="§"/>
            </a:pPr>
            <a:r>
              <a:rPr lang="en-GB">
                <a:latin typeface="Calibri"/>
                <a:cs typeface="Calibri"/>
              </a:rPr>
              <a:t>To </a:t>
            </a:r>
            <a:r>
              <a:rPr lang="en-GB" b="1">
                <a:latin typeface="Calibri"/>
                <a:cs typeface="Calibri"/>
              </a:rPr>
              <a:t>commission new projects </a:t>
            </a:r>
            <a:r>
              <a:rPr lang="en-GB">
                <a:latin typeface="Calibri"/>
                <a:cs typeface="Calibri"/>
              </a:rPr>
              <a:t>and initiatives that may be required to deliver the plan</a:t>
            </a:r>
          </a:p>
          <a:p>
            <a:pPr>
              <a:lnSpc>
                <a:spcPct val="90000"/>
              </a:lnSpc>
              <a:buFont typeface="Wingdings" panose="05000000000000000000" pitchFamily="2" charset="2"/>
              <a:buChar char="§"/>
            </a:pPr>
            <a:r>
              <a:rPr lang="en-GB">
                <a:latin typeface="Calibri"/>
                <a:cs typeface="Calibri"/>
              </a:rPr>
              <a:t>To continue to </a:t>
            </a:r>
            <a:r>
              <a:rPr lang="en-GB" b="1">
                <a:latin typeface="Calibri"/>
                <a:cs typeface="Calibri"/>
              </a:rPr>
              <a:t>improve the safety </a:t>
            </a:r>
            <a:r>
              <a:rPr lang="en-GB">
                <a:latin typeface="Calibri"/>
                <a:cs typeface="Calibri"/>
              </a:rPr>
              <a:t>of racehorses</a:t>
            </a:r>
          </a:p>
          <a:p>
            <a:pPr>
              <a:lnSpc>
                <a:spcPct val="90000"/>
              </a:lnSpc>
              <a:buFont typeface="Wingdings" panose="05000000000000000000" pitchFamily="2" charset="2"/>
              <a:buChar char="§"/>
            </a:pPr>
            <a:r>
              <a:rPr lang="en-GB">
                <a:latin typeface="Calibri"/>
                <a:cs typeface="Calibri"/>
              </a:rPr>
              <a:t>To ensure </a:t>
            </a:r>
            <a:r>
              <a:rPr lang="en-GB" b="1">
                <a:latin typeface="Calibri"/>
                <a:cs typeface="Calibri"/>
              </a:rPr>
              <a:t>effective use </a:t>
            </a:r>
            <a:r>
              <a:rPr lang="en-GB">
                <a:latin typeface="Calibri"/>
                <a:cs typeface="Calibri"/>
              </a:rPr>
              <a:t>of the sport’s resources to achieve the vision</a:t>
            </a:r>
          </a:p>
          <a:p>
            <a:pPr>
              <a:lnSpc>
                <a:spcPct val="90000"/>
              </a:lnSpc>
              <a:buFont typeface="Wingdings" panose="05000000000000000000" pitchFamily="2" charset="2"/>
              <a:buChar char="§"/>
            </a:pPr>
            <a:r>
              <a:rPr lang="en-GB">
                <a:latin typeface="Calibri"/>
                <a:cs typeface="Calibri"/>
              </a:rPr>
              <a:t>To ensure the sport benefits from an </a:t>
            </a:r>
            <a:r>
              <a:rPr lang="en-GB" b="1">
                <a:latin typeface="Calibri"/>
                <a:cs typeface="Calibri"/>
              </a:rPr>
              <a:t>independent perspective </a:t>
            </a:r>
            <a:r>
              <a:rPr lang="en-GB">
                <a:latin typeface="Calibri"/>
                <a:cs typeface="Calibri"/>
              </a:rPr>
              <a:t>on horse welfare, with a clear role for animal welfare bodies</a:t>
            </a:r>
          </a:p>
          <a:p>
            <a:pPr>
              <a:buFont typeface="Wingdings" panose="05000000000000000000" pitchFamily="2" charset="2"/>
              <a:buChar char="§"/>
            </a:pPr>
            <a:r>
              <a:rPr lang="en-GB">
                <a:latin typeface="Calibri"/>
                <a:cs typeface="Calibri"/>
              </a:rPr>
              <a:t>To ensure more </a:t>
            </a:r>
            <a:r>
              <a:rPr lang="en-GB" b="1">
                <a:latin typeface="Calibri"/>
                <a:cs typeface="Calibri"/>
              </a:rPr>
              <a:t>effective communication </a:t>
            </a:r>
            <a:r>
              <a:rPr lang="en-GB">
                <a:latin typeface="Calibri"/>
                <a:cs typeface="Calibri"/>
              </a:rPr>
              <a:t>and engagement around equine welfare </a:t>
            </a:r>
            <a:endParaRPr lang="en-GB">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3005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0DAC1008-1A31-4FA8-8FE6-09B097CCF9DC}"/>
              </a:ext>
            </a:extLst>
          </p:cNvPr>
          <p:cNvPicPr>
            <a:picLocks noChangeAspect="1" noChangeArrowheads="1"/>
          </p:cNvPicPr>
          <p:nvPr/>
        </p:nvPicPr>
        <p:blipFill rotWithShape="1">
          <a:blip r:embed="rId2">
            <a:alphaModFix amt="5000"/>
            <a:extLst>
              <a:ext uri="{28A0092B-C50C-407E-A947-70E740481C1C}">
                <a14:useLocalDpi xmlns:a14="http://schemas.microsoft.com/office/drawing/2010/main" val="0"/>
              </a:ext>
            </a:extLst>
          </a:blip>
          <a:srcRect t="3443" b="4436"/>
          <a:stretch/>
        </p:blipFill>
        <p:spPr bwMode="auto">
          <a:xfrm>
            <a:off x="-48132" y="7622"/>
            <a:ext cx="122882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6C94E4E-DCDF-4A51-9BC3-06570C71EB86}"/>
              </a:ext>
            </a:extLst>
          </p:cNvPr>
          <p:cNvSpPr>
            <a:spLocks noGrp="1"/>
          </p:cNvSpPr>
          <p:nvPr>
            <p:ph type="title"/>
          </p:nvPr>
        </p:nvSpPr>
        <p:spPr/>
        <p:txBody>
          <a:bodyPr/>
          <a:lstStyle/>
          <a:p>
            <a:r>
              <a:rPr lang="en-GB" b="1">
                <a:solidFill>
                  <a:srgbClr val="002060"/>
                </a:solidFill>
              </a:rPr>
              <a:t>Horse Welfare Board Operational Team</a:t>
            </a:r>
          </a:p>
        </p:txBody>
      </p:sp>
      <p:graphicFrame>
        <p:nvGraphicFramePr>
          <p:cNvPr id="4" name="Content Placeholder 3">
            <a:extLst>
              <a:ext uri="{FF2B5EF4-FFF2-40B4-BE49-F238E27FC236}">
                <a16:creationId xmlns:a16="http://schemas.microsoft.com/office/drawing/2014/main" id="{551AAC61-CB5A-4435-B218-C1C020F18275}"/>
              </a:ext>
            </a:extLst>
          </p:cNvPr>
          <p:cNvGraphicFramePr>
            <a:graphicFrameLocks noGrp="1"/>
          </p:cNvGraphicFramePr>
          <p:nvPr>
            <p:ph idx="1"/>
            <p:extLst>
              <p:ext uri="{D42A27DB-BD31-4B8C-83A1-F6EECF244321}">
                <p14:modId xmlns:p14="http://schemas.microsoft.com/office/powerpoint/2010/main" val="1669697484"/>
              </p:ext>
            </p:extLst>
          </p:nvPr>
        </p:nvGraphicFramePr>
        <p:xfrm>
          <a:off x="1021289" y="1572370"/>
          <a:ext cx="10617902" cy="50190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Helena Flynn">
            <a:extLst>
              <a:ext uri="{FF2B5EF4-FFF2-40B4-BE49-F238E27FC236}">
                <a16:creationId xmlns:a16="http://schemas.microsoft.com/office/drawing/2014/main" id="{2BD2DEF9-A0A8-44B2-8F00-8C445788C7D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36863" y="1730618"/>
            <a:ext cx="1141913" cy="11419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B96EA09-3668-47F5-B7AC-EA5BB9C4C70C}"/>
              </a:ext>
            </a:extLst>
          </p:cNvPr>
          <p:cNvPicPr>
            <a:picLocks noChangeAspect="1"/>
          </p:cNvPicPr>
          <p:nvPr/>
        </p:nvPicPr>
        <p:blipFill rotWithShape="1">
          <a:blip r:embed="rId9"/>
          <a:srcRect l="9134" t="5148" r="12918" b="2629"/>
          <a:stretch/>
        </p:blipFill>
        <p:spPr>
          <a:xfrm>
            <a:off x="11073556" y="5478996"/>
            <a:ext cx="1105618" cy="1013879"/>
          </a:xfrm>
          <a:prstGeom prst="rect">
            <a:avLst/>
          </a:prstGeom>
        </p:spPr>
      </p:pic>
      <p:pic>
        <p:nvPicPr>
          <p:cNvPr id="10" name="Picture 9">
            <a:extLst>
              <a:ext uri="{FF2B5EF4-FFF2-40B4-BE49-F238E27FC236}">
                <a16:creationId xmlns:a16="http://schemas.microsoft.com/office/drawing/2014/main" id="{18E91A98-8FB3-4CF8-86C5-FAFA9DC90E00}"/>
              </a:ext>
            </a:extLst>
          </p:cNvPr>
          <p:cNvPicPr>
            <a:picLocks noChangeAspect="1"/>
          </p:cNvPicPr>
          <p:nvPr/>
        </p:nvPicPr>
        <p:blipFill>
          <a:blip r:embed="rId10"/>
          <a:stretch>
            <a:fillRect/>
          </a:stretch>
        </p:blipFill>
        <p:spPr>
          <a:xfrm>
            <a:off x="2551206" y="3548671"/>
            <a:ext cx="1037442" cy="1103145"/>
          </a:xfrm>
          <a:prstGeom prst="rect">
            <a:avLst/>
          </a:prstGeom>
        </p:spPr>
      </p:pic>
      <p:pic>
        <p:nvPicPr>
          <p:cNvPr id="1028" name="Picture 4" descr="Stephen Wensley">
            <a:extLst>
              <a:ext uri="{FF2B5EF4-FFF2-40B4-BE49-F238E27FC236}">
                <a16:creationId xmlns:a16="http://schemas.microsoft.com/office/drawing/2014/main" id="{61A99FB6-0CE9-4AC9-94CA-593B48A90B7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09094" y="4089741"/>
            <a:ext cx="1227769" cy="122776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 2">
            <a:extLst>
              <a:ext uri="{FF2B5EF4-FFF2-40B4-BE49-F238E27FC236}">
                <a16:creationId xmlns:a16="http://schemas.microsoft.com/office/drawing/2014/main" id="{6DD3F3A5-9F88-4A8F-A2A9-9DE539BF218B}"/>
              </a:ext>
            </a:extLst>
          </p:cNvPr>
          <p:cNvGraphicFramePr/>
          <p:nvPr>
            <p:extLst>
              <p:ext uri="{D42A27DB-BD31-4B8C-83A1-F6EECF244321}">
                <p14:modId xmlns:p14="http://schemas.microsoft.com/office/powerpoint/2010/main" val="2303692235"/>
              </p:ext>
            </p:extLst>
          </p:nvPr>
        </p:nvGraphicFramePr>
        <p:xfrm>
          <a:off x="2060084" y="1431711"/>
          <a:ext cx="8948033" cy="541866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7" name="Picture 6">
            <a:extLst>
              <a:ext uri="{FF2B5EF4-FFF2-40B4-BE49-F238E27FC236}">
                <a16:creationId xmlns:a16="http://schemas.microsoft.com/office/drawing/2014/main" id="{DF3B39C5-BBC0-D11A-9685-0B470BBDB507}"/>
              </a:ext>
            </a:extLst>
          </p:cNvPr>
          <p:cNvPicPr>
            <a:picLocks noChangeAspect="1"/>
          </p:cNvPicPr>
          <p:nvPr/>
        </p:nvPicPr>
        <p:blipFill rotWithShape="1">
          <a:blip r:embed="rId17"/>
          <a:srcRect b="12381"/>
          <a:stretch/>
        </p:blipFill>
        <p:spPr>
          <a:xfrm>
            <a:off x="911726" y="5323153"/>
            <a:ext cx="1008581" cy="1325563"/>
          </a:xfrm>
          <a:prstGeom prst="rect">
            <a:avLst/>
          </a:prstGeom>
        </p:spPr>
      </p:pic>
    </p:spTree>
    <p:extLst>
      <p:ext uri="{BB962C8B-B14F-4D97-AF65-F5344CB8AC3E}">
        <p14:creationId xmlns:p14="http://schemas.microsoft.com/office/powerpoint/2010/main" val="1303364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16F8F2-3DB2-4B68-847D-8D4B5342A550}"/>
              </a:ext>
            </a:extLst>
          </p:cNvPr>
          <p:cNvSpPr>
            <a:spLocks noGrp="1"/>
          </p:cNvSpPr>
          <p:nvPr>
            <p:ph type="title"/>
          </p:nvPr>
        </p:nvSpPr>
        <p:spPr>
          <a:xfrm>
            <a:off x="838200" y="557188"/>
            <a:ext cx="10515600" cy="1133499"/>
          </a:xfrm>
        </p:spPr>
        <p:txBody>
          <a:bodyPr>
            <a:normAutofit/>
          </a:bodyPr>
          <a:lstStyle/>
          <a:p>
            <a:pPr algn="ctr"/>
            <a:r>
              <a:rPr lang="en-GB" sz="5200" b="1"/>
              <a:t>Full Project List </a:t>
            </a:r>
          </a:p>
        </p:txBody>
      </p:sp>
      <p:pic>
        <p:nvPicPr>
          <p:cNvPr id="8" name="Picture 2" descr="Image result for horse welfare board logo">
            <a:extLst>
              <a:ext uri="{FF2B5EF4-FFF2-40B4-BE49-F238E27FC236}">
                <a16:creationId xmlns:a16="http://schemas.microsoft.com/office/drawing/2014/main" id="{F216018E-9136-4B90-9119-DEFE5204EC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239694" y="6223819"/>
            <a:ext cx="1462088" cy="5044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8" name="Content Placeholder 2">
            <a:extLst>
              <a:ext uri="{FF2B5EF4-FFF2-40B4-BE49-F238E27FC236}">
                <a16:creationId xmlns:a16="http://schemas.microsoft.com/office/drawing/2014/main" id="{BF19798A-0BC5-45E2-9419-3A9A84619FB9}"/>
              </a:ext>
            </a:extLst>
          </p:cNvPr>
          <p:cNvGraphicFramePr>
            <a:graphicFrameLocks noGrp="1"/>
          </p:cNvGraphicFramePr>
          <p:nvPr>
            <p:ph idx="1"/>
            <p:extLst>
              <p:ext uri="{D42A27DB-BD31-4B8C-83A1-F6EECF244321}">
                <p14:modId xmlns:p14="http://schemas.microsoft.com/office/powerpoint/2010/main" val="742917483"/>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148" name="Picture 4">
            <a:extLst>
              <a:ext uri="{FF2B5EF4-FFF2-40B4-BE49-F238E27FC236}">
                <a16:creationId xmlns:a16="http://schemas.microsoft.com/office/drawing/2014/main" id="{35AFD5FB-BAFE-4BEF-8175-597EB2829412}"/>
              </a:ext>
            </a:extLst>
          </p:cNvPr>
          <p:cNvPicPr>
            <a:picLocks noChangeAspect="1" noChangeArrowheads="1"/>
          </p:cNvPicPr>
          <p:nvPr/>
        </p:nvPicPr>
        <p:blipFill rotWithShape="1">
          <a:blip r:embed="rId9">
            <a:alphaModFix amt="5000"/>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t="19195"/>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64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0D4D9-B17C-47D3-9AF6-A4D72CA0F0D1}"/>
              </a:ext>
            </a:extLst>
          </p:cNvPr>
          <p:cNvSpPr>
            <a:spLocks noGrp="1"/>
          </p:cNvSpPr>
          <p:nvPr>
            <p:ph type="title"/>
          </p:nvPr>
        </p:nvSpPr>
        <p:spPr/>
        <p:txBody>
          <a:bodyPr/>
          <a:lstStyle/>
          <a:p>
            <a:pPr algn="ctr"/>
            <a:r>
              <a:rPr lang="en-GB" b="1">
                <a:solidFill>
                  <a:schemeClr val="accent5">
                    <a:lumMod val="50000"/>
                  </a:schemeClr>
                </a:solidFill>
              </a:rPr>
              <a:t>Best Possible Safety</a:t>
            </a:r>
          </a:p>
        </p:txBody>
      </p:sp>
      <p:sp>
        <p:nvSpPr>
          <p:cNvPr id="3" name="Content Placeholder 2">
            <a:extLst>
              <a:ext uri="{FF2B5EF4-FFF2-40B4-BE49-F238E27FC236}">
                <a16:creationId xmlns:a16="http://schemas.microsoft.com/office/drawing/2014/main" id="{249B064C-7534-43A0-A0B8-83482C75D4A1}"/>
              </a:ext>
            </a:extLst>
          </p:cNvPr>
          <p:cNvSpPr>
            <a:spLocks noGrp="1"/>
          </p:cNvSpPr>
          <p:nvPr>
            <p:ph idx="1"/>
          </p:nvPr>
        </p:nvSpPr>
        <p:spPr>
          <a:xfrm>
            <a:off x="838200" y="1483801"/>
            <a:ext cx="8059994" cy="4565343"/>
          </a:xfrm>
        </p:spPr>
        <p:txBody>
          <a:bodyPr>
            <a:noAutofit/>
          </a:bodyPr>
          <a:lstStyle/>
          <a:p>
            <a:pPr marL="0" indent="0">
              <a:buNone/>
            </a:pPr>
            <a:endParaRPr lang="en-GB" sz="2200" b="1" dirty="0"/>
          </a:p>
          <a:p>
            <a:pPr marL="0" indent="0">
              <a:buNone/>
            </a:pPr>
            <a:r>
              <a:rPr lang="en-GB" sz="2200" b="1" dirty="0"/>
              <a:t>Obstacle Improvement and Development</a:t>
            </a:r>
          </a:p>
          <a:p>
            <a:pPr>
              <a:buFontTx/>
              <a:buChar char="-"/>
            </a:pPr>
            <a:r>
              <a:rPr lang="en-GB" sz="1700" dirty="0"/>
              <a:t>Orange to White roll out throughout 2022 </a:t>
            </a:r>
          </a:p>
          <a:p>
            <a:pPr>
              <a:buFontTx/>
              <a:buChar char="-"/>
            </a:pPr>
            <a:r>
              <a:rPr lang="en-GB" sz="1700" dirty="0"/>
              <a:t>Hurdle – existing design &amp; future plastic/polymer/composite hurdle</a:t>
            </a:r>
          </a:p>
          <a:p>
            <a:pPr marL="0" indent="0">
              <a:buNone/>
            </a:pPr>
            <a:endParaRPr lang="en-GB" sz="2200" b="1" dirty="0"/>
          </a:p>
          <a:p>
            <a:pPr marL="0" indent="0">
              <a:buNone/>
            </a:pPr>
            <a:r>
              <a:rPr lang="en-GB" sz="2200" b="1" dirty="0"/>
              <a:t>Stalls and Starting Review </a:t>
            </a:r>
          </a:p>
          <a:p>
            <a:pPr>
              <a:buFontTx/>
              <a:buChar char="-"/>
            </a:pPr>
            <a:r>
              <a:rPr lang="en-GB" sz="1700" dirty="0"/>
              <a:t>Review complete with cross industry working group </a:t>
            </a:r>
          </a:p>
          <a:p>
            <a:pPr>
              <a:buFontTx/>
              <a:buChar char="-"/>
            </a:pPr>
            <a:r>
              <a:rPr lang="en-GB" sz="1700" dirty="0"/>
              <a:t>Recommendations shared with the HWB for approval</a:t>
            </a:r>
          </a:p>
          <a:p>
            <a:pPr marL="0" indent="0">
              <a:buNone/>
            </a:pPr>
            <a:endParaRPr lang="en-GB" sz="1700" dirty="0"/>
          </a:p>
          <a:p>
            <a:pPr marL="0" indent="0">
              <a:buNone/>
            </a:pPr>
            <a:r>
              <a:rPr lang="en-GB" sz="2200" b="1" dirty="0"/>
              <a:t>Ground and Going</a:t>
            </a:r>
          </a:p>
          <a:p>
            <a:pPr>
              <a:buFontTx/>
              <a:buChar char="-"/>
            </a:pPr>
            <a:r>
              <a:rPr lang="en-GB" sz="1700" dirty="0"/>
              <a:t>Steering Group established to review BHAGI 3.2 – initial focus on racing surfaces</a:t>
            </a:r>
          </a:p>
          <a:p>
            <a:pPr>
              <a:buFontTx/>
              <a:buChar char="-"/>
            </a:pPr>
            <a:r>
              <a:rPr lang="en-GB" sz="1700" dirty="0"/>
              <a:t>Priority to be completed throughout 2022 </a:t>
            </a:r>
          </a:p>
        </p:txBody>
      </p:sp>
      <p:pic>
        <p:nvPicPr>
          <p:cNvPr id="4" name="Picture 3">
            <a:extLst>
              <a:ext uri="{FF2B5EF4-FFF2-40B4-BE49-F238E27FC236}">
                <a16:creationId xmlns:a16="http://schemas.microsoft.com/office/drawing/2014/main" id="{1AAB4B71-BF6D-4980-80F4-73A1C211B3C0}"/>
              </a:ext>
            </a:extLst>
          </p:cNvPr>
          <p:cNvPicPr>
            <a:picLocks noChangeAspect="1"/>
          </p:cNvPicPr>
          <p:nvPr/>
        </p:nvPicPr>
        <p:blipFill>
          <a:blip r:embed="rId2"/>
          <a:stretch>
            <a:fillRect/>
          </a:stretch>
        </p:blipFill>
        <p:spPr>
          <a:xfrm>
            <a:off x="8141314" y="1583479"/>
            <a:ext cx="3923286" cy="2522112"/>
          </a:xfrm>
          <a:prstGeom prst="rect">
            <a:avLst/>
          </a:prstGeom>
        </p:spPr>
      </p:pic>
      <p:pic>
        <p:nvPicPr>
          <p:cNvPr id="5" name="Picture 4">
            <a:extLst>
              <a:ext uri="{FF2B5EF4-FFF2-40B4-BE49-F238E27FC236}">
                <a16:creationId xmlns:a16="http://schemas.microsoft.com/office/drawing/2014/main" id="{D805980C-92C7-43A7-8DAC-A38CC93CC785}"/>
              </a:ext>
            </a:extLst>
          </p:cNvPr>
          <p:cNvPicPr>
            <a:picLocks noChangeAspect="1"/>
          </p:cNvPicPr>
          <p:nvPr/>
        </p:nvPicPr>
        <p:blipFill>
          <a:blip r:embed="rId3"/>
          <a:stretch>
            <a:fillRect/>
          </a:stretch>
        </p:blipFill>
        <p:spPr>
          <a:xfrm>
            <a:off x="8268714" y="4191627"/>
            <a:ext cx="3668486" cy="1975723"/>
          </a:xfrm>
          <a:prstGeom prst="rect">
            <a:avLst/>
          </a:prstGeom>
        </p:spPr>
      </p:pic>
      <p:cxnSp>
        <p:nvCxnSpPr>
          <p:cNvPr id="6" name="Straight Connector 5">
            <a:extLst>
              <a:ext uri="{FF2B5EF4-FFF2-40B4-BE49-F238E27FC236}">
                <a16:creationId xmlns:a16="http://schemas.microsoft.com/office/drawing/2014/main" id="{B6FFF0D3-DAE8-415B-B50A-89D06890952D}"/>
              </a:ext>
            </a:extLst>
          </p:cNvPr>
          <p:cNvCxnSpPr>
            <a:cxnSpLocks/>
          </p:cNvCxnSpPr>
          <p:nvPr/>
        </p:nvCxnSpPr>
        <p:spPr>
          <a:xfrm>
            <a:off x="344129" y="6390968"/>
            <a:ext cx="11592232"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50F1718-D7E4-4A7A-9F3A-4266FB19F7B2}"/>
              </a:ext>
            </a:extLst>
          </p:cNvPr>
          <p:cNvPicPr>
            <a:picLocks noChangeAspect="1"/>
          </p:cNvPicPr>
          <p:nvPr/>
        </p:nvPicPr>
        <p:blipFill rotWithShape="1">
          <a:blip r:embed="rId4"/>
          <a:srcRect l="1" r="203" b="1102"/>
          <a:stretch/>
        </p:blipFill>
        <p:spPr>
          <a:xfrm>
            <a:off x="11108166" y="6492875"/>
            <a:ext cx="726866" cy="248595"/>
          </a:xfrm>
          <a:prstGeom prst="rect">
            <a:avLst/>
          </a:prstGeom>
        </p:spPr>
      </p:pic>
      <p:pic>
        <p:nvPicPr>
          <p:cNvPr id="8" name="Picture 6" descr="HBLB">
            <a:extLst>
              <a:ext uri="{FF2B5EF4-FFF2-40B4-BE49-F238E27FC236}">
                <a16:creationId xmlns:a16="http://schemas.microsoft.com/office/drawing/2014/main" id="{2B863E7D-B9A1-4E86-B655-4F51F30172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05549" y="381120"/>
            <a:ext cx="1402617" cy="965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082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A0D36-5F81-45C9-874A-222759967C8A}"/>
              </a:ext>
            </a:extLst>
          </p:cNvPr>
          <p:cNvSpPr>
            <a:spLocks noGrp="1"/>
          </p:cNvSpPr>
          <p:nvPr>
            <p:ph type="title"/>
          </p:nvPr>
        </p:nvSpPr>
        <p:spPr/>
        <p:txBody>
          <a:bodyPr/>
          <a:lstStyle/>
          <a:p>
            <a:pPr algn="ctr"/>
            <a:r>
              <a:rPr lang="en-GB" b="1" dirty="0">
                <a:solidFill>
                  <a:schemeClr val="accent5">
                    <a:lumMod val="50000"/>
                  </a:schemeClr>
                </a:solidFill>
              </a:rPr>
              <a:t>Traceability, Evidence and Data</a:t>
            </a:r>
          </a:p>
        </p:txBody>
      </p:sp>
      <p:sp>
        <p:nvSpPr>
          <p:cNvPr id="3" name="Content Placeholder 2">
            <a:extLst>
              <a:ext uri="{FF2B5EF4-FFF2-40B4-BE49-F238E27FC236}">
                <a16:creationId xmlns:a16="http://schemas.microsoft.com/office/drawing/2014/main" id="{FF8BDB96-7F71-4015-94C6-B4E8EA2864F1}"/>
              </a:ext>
            </a:extLst>
          </p:cNvPr>
          <p:cNvSpPr>
            <a:spLocks noGrp="1"/>
          </p:cNvSpPr>
          <p:nvPr>
            <p:ph idx="1"/>
          </p:nvPr>
        </p:nvSpPr>
        <p:spPr>
          <a:xfrm>
            <a:off x="725466" y="1374688"/>
            <a:ext cx="10515600" cy="4351338"/>
          </a:xfrm>
        </p:spPr>
        <p:txBody>
          <a:bodyPr>
            <a:normAutofit fontScale="70000" lnSpcReduction="20000"/>
          </a:bodyPr>
          <a:lstStyle/>
          <a:p>
            <a:pPr marL="0" indent="0">
              <a:buNone/>
            </a:pPr>
            <a:r>
              <a:rPr lang="en-GB" sz="2400" dirty="0"/>
              <a:t>Next steps:</a:t>
            </a:r>
          </a:p>
          <a:p>
            <a:pPr>
              <a:buFontTx/>
              <a:buChar char="-"/>
            </a:pPr>
            <a:r>
              <a:rPr lang="en-GB" sz="2400" dirty="0"/>
              <a:t>Weatherbys and the development of the ePassport</a:t>
            </a:r>
            <a:endParaRPr lang="en-GB" sz="2400" dirty="0">
              <a:cs typeface="Calibri"/>
            </a:endParaRPr>
          </a:p>
          <a:p>
            <a:pPr>
              <a:buFontTx/>
              <a:buChar char="-"/>
            </a:pPr>
            <a:r>
              <a:rPr lang="en-GB" sz="2400" dirty="0"/>
              <a:t>Foal Crop Analysis  with TBA to understand movement in the pre-training stages</a:t>
            </a:r>
          </a:p>
          <a:p>
            <a:pPr>
              <a:buFontTx/>
              <a:buChar char="-"/>
            </a:pPr>
            <a:r>
              <a:rPr lang="en-GB" sz="2400" dirty="0"/>
              <a:t>Integrated responsible ownership plan working with the ROA </a:t>
            </a:r>
          </a:p>
          <a:p>
            <a:pPr>
              <a:buFontTx/>
              <a:buChar char="-"/>
            </a:pPr>
            <a:r>
              <a:rPr lang="en-GB" sz="2400" dirty="0"/>
              <a:t>Welfare funding model for Aftercare (as per Aftercare Funding Review Recommendations)</a:t>
            </a:r>
          </a:p>
          <a:p>
            <a:pPr marL="0" indent="0">
              <a:buNone/>
            </a:pPr>
            <a:endParaRPr lang="en-GB" sz="2400" b="1" dirty="0"/>
          </a:p>
          <a:p>
            <a:pPr marL="0" indent="0">
              <a:buNone/>
            </a:pPr>
            <a:r>
              <a:rPr lang="en-GB" sz="2400" b="1" dirty="0"/>
              <a:t>Thoroughbred Welfare Database - </a:t>
            </a:r>
            <a:r>
              <a:rPr lang="en-GB" sz="2400" dirty="0"/>
              <a:t>funded by the Racing Foundation and in association with the University of Bristol to develop an integrated </a:t>
            </a:r>
            <a:r>
              <a:rPr lang="en-GB" sz="2400" b="1" dirty="0"/>
              <a:t>database. </a:t>
            </a:r>
            <a:r>
              <a:rPr lang="en-GB" sz="2400" dirty="0"/>
              <a:t>Recent focus on the development of faller, fatality, horses leaving training and foal crop reports.</a:t>
            </a:r>
          </a:p>
          <a:p>
            <a:pPr marL="0" indent="0">
              <a:buNone/>
            </a:pPr>
            <a:endParaRPr lang="en-GB" sz="2400" dirty="0"/>
          </a:p>
          <a:p>
            <a:pPr marL="0" indent="0">
              <a:buNone/>
            </a:pPr>
            <a:r>
              <a:rPr lang="en-GB" sz="2400" b="1" dirty="0"/>
              <a:t>Welfare Data Programme/Welfare Data Unit </a:t>
            </a:r>
            <a:r>
              <a:rPr lang="en-GB" sz="2400" dirty="0"/>
              <a:t>ongoing scoping of the project to ensure focus, alignment and prioritisation of data projects. </a:t>
            </a:r>
            <a:endParaRPr lang="en-GB" sz="2400" b="1" dirty="0"/>
          </a:p>
          <a:p>
            <a:pPr marL="0" indent="0">
              <a:buNone/>
            </a:pPr>
            <a:endParaRPr lang="en-GB" sz="2400" b="1" dirty="0"/>
          </a:p>
          <a:p>
            <a:pPr marL="0" indent="0">
              <a:buNone/>
            </a:pPr>
            <a:r>
              <a:rPr lang="en-GB" sz="2400" dirty="0"/>
              <a:t>Work has commenced, utilising industry expertise, to scope additional data focused projects including the </a:t>
            </a:r>
            <a:r>
              <a:rPr lang="en-GB" sz="2400" b="1" dirty="0"/>
              <a:t>Medication and clinical records analysis </a:t>
            </a:r>
            <a:r>
              <a:rPr lang="en-GB" sz="2400" dirty="0"/>
              <a:t>and</a:t>
            </a:r>
            <a:r>
              <a:rPr lang="en-GB" sz="2400" b="1" dirty="0"/>
              <a:t> fatalities occurring off the racecourse</a:t>
            </a:r>
          </a:p>
        </p:txBody>
      </p:sp>
      <p:cxnSp>
        <p:nvCxnSpPr>
          <p:cNvPr id="4" name="Straight Connector 3">
            <a:extLst>
              <a:ext uri="{FF2B5EF4-FFF2-40B4-BE49-F238E27FC236}">
                <a16:creationId xmlns:a16="http://schemas.microsoft.com/office/drawing/2014/main" id="{EC627D3F-804D-448A-9739-6BE6B8BCA201}"/>
              </a:ext>
            </a:extLst>
          </p:cNvPr>
          <p:cNvCxnSpPr>
            <a:cxnSpLocks/>
          </p:cNvCxnSpPr>
          <p:nvPr/>
        </p:nvCxnSpPr>
        <p:spPr>
          <a:xfrm>
            <a:off x="344129" y="6390968"/>
            <a:ext cx="11592232"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16D56DF-49E0-45BA-B63A-2E3AB190FDFB}"/>
              </a:ext>
            </a:extLst>
          </p:cNvPr>
          <p:cNvPicPr>
            <a:picLocks noChangeAspect="1"/>
          </p:cNvPicPr>
          <p:nvPr/>
        </p:nvPicPr>
        <p:blipFill rotWithShape="1">
          <a:blip r:embed="rId3"/>
          <a:srcRect l="1" r="203" b="1102"/>
          <a:stretch/>
        </p:blipFill>
        <p:spPr>
          <a:xfrm>
            <a:off x="11108166" y="6492875"/>
            <a:ext cx="726866" cy="248595"/>
          </a:xfrm>
          <a:prstGeom prst="rect">
            <a:avLst/>
          </a:prstGeom>
        </p:spPr>
      </p:pic>
      <p:pic>
        <p:nvPicPr>
          <p:cNvPr id="6" name="Picture 5">
            <a:extLst>
              <a:ext uri="{FF2B5EF4-FFF2-40B4-BE49-F238E27FC236}">
                <a16:creationId xmlns:a16="http://schemas.microsoft.com/office/drawing/2014/main" id="{5A42EDD4-CA71-3868-AE54-68C66DF0A877}"/>
              </a:ext>
            </a:extLst>
          </p:cNvPr>
          <p:cNvPicPr>
            <a:picLocks noChangeAspect="1"/>
          </p:cNvPicPr>
          <p:nvPr/>
        </p:nvPicPr>
        <p:blipFill rotWithShape="1">
          <a:blip r:embed="rId4"/>
          <a:srcRect b="38311"/>
          <a:stretch/>
        </p:blipFill>
        <p:spPr>
          <a:xfrm>
            <a:off x="-187890" y="5600814"/>
            <a:ext cx="12563605" cy="1325563"/>
          </a:xfrm>
          <a:prstGeom prst="rect">
            <a:avLst/>
          </a:prstGeom>
        </p:spPr>
      </p:pic>
    </p:spTree>
    <p:extLst>
      <p:ext uri="{BB962C8B-B14F-4D97-AF65-F5344CB8AC3E}">
        <p14:creationId xmlns:p14="http://schemas.microsoft.com/office/powerpoint/2010/main" val="3970446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78147-E175-32A9-2C3B-4939ADC17559}"/>
              </a:ext>
            </a:extLst>
          </p:cNvPr>
          <p:cNvSpPr>
            <a:spLocks noGrp="1"/>
          </p:cNvSpPr>
          <p:nvPr>
            <p:ph type="title"/>
          </p:nvPr>
        </p:nvSpPr>
        <p:spPr>
          <a:xfrm>
            <a:off x="-2268255" y="422176"/>
            <a:ext cx="10515600" cy="1325563"/>
          </a:xfrm>
        </p:spPr>
        <p:txBody>
          <a:bodyPr/>
          <a:lstStyle/>
          <a:p>
            <a:pPr algn="ctr"/>
            <a:r>
              <a:rPr lang="en-GB" b="1" dirty="0">
                <a:solidFill>
                  <a:schemeClr val="accent1">
                    <a:lumMod val="75000"/>
                  </a:schemeClr>
                </a:solidFill>
              </a:rPr>
              <a:t>Aftercare </a:t>
            </a:r>
          </a:p>
        </p:txBody>
      </p:sp>
      <p:sp>
        <p:nvSpPr>
          <p:cNvPr id="3" name="Content Placeholder 2">
            <a:extLst>
              <a:ext uri="{FF2B5EF4-FFF2-40B4-BE49-F238E27FC236}">
                <a16:creationId xmlns:a16="http://schemas.microsoft.com/office/drawing/2014/main" id="{722FD25C-204A-215A-4622-6B682FCBB57E}"/>
              </a:ext>
            </a:extLst>
          </p:cNvPr>
          <p:cNvSpPr>
            <a:spLocks noGrp="1"/>
          </p:cNvSpPr>
          <p:nvPr>
            <p:ph idx="1"/>
          </p:nvPr>
        </p:nvSpPr>
        <p:spPr>
          <a:xfrm>
            <a:off x="600206" y="1900781"/>
            <a:ext cx="5750490" cy="4351338"/>
          </a:xfrm>
        </p:spPr>
        <p:txBody>
          <a:bodyPr>
            <a:normAutofit/>
          </a:bodyPr>
          <a:lstStyle/>
          <a:p>
            <a:r>
              <a:rPr lang="en-GB" sz="1800" b="1" dirty="0"/>
              <a:t>HWB issued the definition of the current “extent of racing’s responsibility” </a:t>
            </a:r>
            <a:r>
              <a:rPr lang="en-GB" sz="1800" dirty="0"/>
              <a:t>– prioritising projects </a:t>
            </a:r>
          </a:p>
          <a:p>
            <a:r>
              <a:rPr lang="en-GB" sz="1800" b="1" dirty="0"/>
              <a:t>Expansion of the original “safety net” </a:t>
            </a:r>
            <a:r>
              <a:rPr lang="en-GB" sz="1800" dirty="0"/>
              <a:t>(vulnerable racehorses and first step out) </a:t>
            </a:r>
          </a:p>
          <a:p>
            <a:r>
              <a:rPr lang="en-GB" sz="1800" b="1" dirty="0"/>
              <a:t>National funding call &amp; pitch process – selecting a main aftercare centre for part of the safety net</a:t>
            </a:r>
            <a:r>
              <a:rPr lang="en-GB" sz="1800" dirty="0"/>
              <a:t>. Also setting the standards and procedures for all future funding opportunities.</a:t>
            </a:r>
          </a:p>
          <a:p>
            <a:r>
              <a:rPr lang="en-GB" sz="1800" b="1" dirty="0"/>
              <a:t>Horse assessment AWAG welfare tool </a:t>
            </a:r>
            <a:r>
              <a:rPr lang="en-GB" sz="1800" dirty="0"/>
              <a:t>pilot</a:t>
            </a:r>
          </a:p>
          <a:p>
            <a:r>
              <a:rPr lang="en-GB" sz="1800" b="1" dirty="0"/>
              <a:t>Accreditation system </a:t>
            </a:r>
            <a:r>
              <a:rPr lang="en-GB" sz="1800" dirty="0"/>
              <a:t>for Aftercare providers </a:t>
            </a:r>
          </a:p>
          <a:p>
            <a:r>
              <a:rPr lang="en-GB" sz="1800" b="1" dirty="0"/>
              <a:t>Focus on education and sustainability </a:t>
            </a:r>
            <a:r>
              <a:rPr lang="en-GB" sz="1800" dirty="0"/>
              <a:t>– social license </a:t>
            </a:r>
          </a:p>
        </p:txBody>
      </p:sp>
      <p:pic>
        <p:nvPicPr>
          <p:cNvPr id="5" name="Picture 4">
            <a:extLst>
              <a:ext uri="{FF2B5EF4-FFF2-40B4-BE49-F238E27FC236}">
                <a16:creationId xmlns:a16="http://schemas.microsoft.com/office/drawing/2014/main" id="{E05995EE-2C8F-1EEA-09D1-FE4D8EB21DE8}"/>
              </a:ext>
            </a:extLst>
          </p:cNvPr>
          <p:cNvPicPr>
            <a:picLocks noChangeAspect="1"/>
          </p:cNvPicPr>
          <p:nvPr/>
        </p:nvPicPr>
        <p:blipFill>
          <a:blip r:embed="rId3"/>
          <a:stretch>
            <a:fillRect/>
          </a:stretch>
        </p:blipFill>
        <p:spPr>
          <a:xfrm>
            <a:off x="6716419" y="543251"/>
            <a:ext cx="5216329" cy="5999967"/>
          </a:xfrm>
          <a:prstGeom prst="rect">
            <a:avLst/>
          </a:prstGeom>
        </p:spPr>
      </p:pic>
    </p:spTree>
    <p:extLst>
      <p:ext uri="{BB962C8B-B14F-4D97-AF65-F5344CB8AC3E}">
        <p14:creationId xmlns:p14="http://schemas.microsoft.com/office/powerpoint/2010/main" val="22735690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ab7be3e-0ab3-48f7-8dc4-5e0f535c7b08" xsi:nil="true"/>
    <lcf76f155ced4ddcb4097134ff3c332f xmlns="1ff9d8fd-79d7-4397-9b88-37caa4ec7b1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E087AE323A7CD45B7866AC35FE3E86E" ma:contentTypeVersion="14" ma:contentTypeDescription="Create a new document." ma:contentTypeScope="" ma:versionID="6049d9b3cd4951345786b35ffa75c195">
  <xsd:schema xmlns:xsd="http://www.w3.org/2001/XMLSchema" xmlns:xs="http://www.w3.org/2001/XMLSchema" xmlns:p="http://schemas.microsoft.com/office/2006/metadata/properties" xmlns:ns2="1ff9d8fd-79d7-4397-9b88-37caa4ec7b16" xmlns:ns3="aab7be3e-0ab3-48f7-8dc4-5e0f535c7b08" targetNamespace="http://schemas.microsoft.com/office/2006/metadata/properties" ma:root="true" ma:fieldsID="b19081c0d583089f8f336e97291c0007" ns2:_="" ns3:_="">
    <xsd:import namespace="1ff9d8fd-79d7-4397-9b88-37caa4ec7b16"/>
    <xsd:import namespace="aab7be3e-0ab3-48f7-8dc4-5e0f535c7b0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f9d8fd-79d7-4397-9b88-37caa4ec7b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b1fb2e29-3c21-4747-9664-0433452461a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ab7be3e-0ab3-48f7-8dc4-5e0f535c7b0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f9c543b3-01a9-4ad7-ba27-5390147efef8}" ma:internalName="TaxCatchAll" ma:showField="CatchAllData" ma:web="aab7be3e-0ab3-48f7-8dc4-5e0f535c7b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F7956F6-3229-403A-A542-0D0B8538EBF9}">
  <ds:schemaRefs>
    <ds:schemaRef ds:uri="1ff9d8fd-79d7-4397-9b88-37caa4ec7b16"/>
    <ds:schemaRef ds:uri="aab7be3e-0ab3-48f7-8dc4-5e0f535c7b0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22C5C2F-2DFF-4074-B6C1-898B29F611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f9d8fd-79d7-4397-9b88-37caa4ec7b16"/>
    <ds:schemaRef ds:uri="aab7be3e-0ab3-48f7-8dc4-5e0f535c7b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08B087D-AF80-4572-A171-474D080C9F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35</TotalTime>
  <Words>1115</Words>
  <Application>Microsoft Macintosh PowerPoint</Application>
  <PresentationFormat>Widescreen</PresentationFormat>
  <Paragraphs>124</Paragraphs>
  <Slides>14</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Bellefair</vt:lpstr>
      <vt:lpstr>Calibri</vt:lpstr>
      <vt:lpstr>Calibri Light</vt:lpstr>
      <vt:lpstr>Segoe UI</vt:lpstr>
      <vt:lpstr>Ubuntu</vt:lpstr>
      <vt:lpstr>Wingdings</vt:lpstr>
      <vt:lpstr>Office Theme</vt:lpstr>
      <vt:lpstr>PowerPoint Presentation</vt:lpstr>
      <vt:lpstr>Horse Welfare Board Update</vt:lpstr>
      <vt:lpstr>Horse Welfare Board &amp; Strategy Introduction</vt:lpstr>
      <vt:lpstr>Objectives of the Horse Welfare Board</vt:lpstr>
      <vt:lpstr>Horse Welfare Board Operational Team</vt:lpstr>
      <vt:lpstr>Full Project List </vt:lpstr>
      <vt:lpstr>Best Possible Safety</vt:lpstr>
      <vt:lpstr>Traceability, Evidence and Data</vt:lpstr>
      <vt:lpstr>Aftercare </vt:lpstr>
      <vt:lpstr>High Impact Communications</vt:lpstr>
      <vt:lpstr>THANK YOU </vt:lpstr>
      <vt:lpstr>PowerPoint Presentation</vt:lpstr>
      <vt:lpstr>PowerPoint Presentation</vt:lpstr>
      <vt:lpstr>Extent of Racing’s Responsibility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Jonny Gerrard</cp:lastModifiedBy>
  <cp:revision>8</cp:revision>
  <dcterms:created xsi:type="dcterms:W3CDTF">2022-03-01T09:38:05Z</dcterms:created>
  <dcterms:modified xsi:type="dcterms:W3CDTF">2022-06-28T14:52:28Z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0x010100FE087AE323A7CD45B7866AC35FE3E86E</vt:lpwstr>
  </property>
</Properties>
</file>